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5" r:id="rId4"/>
  </p:sldMasterIdLst>
  <p:notesMasterIdLst>
    <p:notesMasterId r:id="rId27"/>
  </p:notesMasterIdLst>
  <p:sldIdLst>
    <p:sldId id="256" r:id="rId5"/>
    <p:sldId id="260" r:id="rId6"/>
    <p:sldId id="1073" r:id="rId7"/>
    <p:sldId id="914" r:id="rId8"/>
    <p:sldId id="922" r:id="rId9"/>
    <p:sldId id="272" r:id="rId10"/>
    <p:sldId id="939" r:id="rId11"/>
    <p:sldId id="923" r:id="rId12"/>
    <p:sldId id="919" r:id="rId13"/>
    <p:sldId id="957" r:id="rId14"/>
    <p:sldId id="928" r:id="rId15"/>
    <p:sldId id="1071" r:id="rId16"/>
    <p:sldId id="261" r:id="rId17"/>
    <p:sldId id="1078" r:id="rId18"/>
    <p:sldId id="1076" r:id="rId19"/>
    <p:sldId id="1080" r:id="rId20"/>
    <p:sldId id="535" r:id="rId21"/>
    <p:sldId id="536" r:id="rId22"/>
    <p:sldId id="1077" r:id="rId23"/>
    <p:sldId id="887" r:id="rId24"/>
    <p:sldId id="1074" r:id="rId25"/>
    <p:sldId id="1079" r:id="rId26"/>
  </p:sldIdLst>
  <p:sldSz cx="12192000" cy="6858000"/>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ictoria Delaney" initials="VD" lastIdx="2" clrIdx="0">
    <p:extLst>
      <p:ext uri="{19B8F6BF-5375-455C-9EA6-DF929625EA0E}">
        <p15:presenceInfo xmlns:p15="http://schemas.microsoft.com/office/powerpoint/2012/main" userId="Victoria Delane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0000FF"/>
    <a:srgbClr val="B3FFFF"/>
    <a:srgbClr val="B9FFFF"/>
    <a:srgbClr val="00FFFF"/>
    <a:srgbClr val="66FFFF"/>
    <a:srgbClr val="F8FFD1"/>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16" d="100"/>
          <a:sy n="116" d="100"/>
        </p:scale>
        <p:origin x="288" y="102"/>
      </p:cViewPr>
      <p:guideLst/>
    </p:cSldViewPr>
  </p:slideViewPr>
  <p:notesTextViewPr>
    <p:cViewPr>
      <p:scale>
        <a:sx n="1" d="1"/>
        <a:sy n="1" d="1"/>
      </p:scale>
      <p:origin x="0" y="0"/>
    </p:cViewPr>
  </p:notesTextViewPr>
  <p:sorterViewPr>
    <p:cViewPr>
      <p:scale>
        <a:sx n="100" d="100"/>
        <a:sy n="100" d="100"/>
      </p:scale>
      <p:origin x="0" y="-12768"/>
    </p:cViewPr>
  </p:sorterViewPr>
  <p:notesViewPr>
    <p:cSldViewPr snapToGrid="0">
      <p:cViewPr>
        <p:scale>
          <a:sx n="100" d="100"/>
          <a:sy n="100" d="100"/>
        </p:scale>
        <p:origin x="2256" y="-102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8D6D34-2CF3-4331-A6FF-86AED8DA33D7}"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337CA1D2-AA31-4854-8897-F23971E2339C}">
      <dgm:prSet phldrT="[Text]"/>
      <dgm:spPr>
        <a:solidFill>
          <a:schemeClr val="accent2">
            <a:lumMod val="60000"/>
            <a:lumOff val="40000"/>
          </a:schemeClr>
        </a:solidFill>
      </dgm:spPr>
      <dgm:t>
        <a:bodyPr/>
        <a:lstStyle/>
        <a:p>
          <a:r>
            <a:rPr lang="en-US" dirty="0">
              <a:solidFill>
                <a:schemeClr val="tx1"/>
              </a:solidFill>
            </a:rPr>
            <a:t>1 Week</a:t>
          </a:r>
        </a:p>
      </dgm:t>
    </dgm:pt>
    <dgm:pt modelId="{A38163A4-0F3D-4868-BDDE-7E3AB670EFD5}" type="parTrans" cxnId="{AC3F8553-DD71-4A73-A7E0-60A4DF93AFBF}">
      <dgm:prSet/>
      <dgm:spPr/>
      <dgm:t>
        <a:bodyPr/>
        <a:lstStyle/>
        <a:p>
          <a:endParaRPr lang="en-US"/>
        </a:p>
      </dgm:t>
    </dgm:pt>
    <dgm:pt modelId="{805E7018-645F-4D6E-B1EC-2CCFC6152D6C}" type="sibTrans" cxnId="{AC3F8553-DD71-4A73-A7E0-60A4DF93AFBF}">
      <dgm:prSet/>
      <dgm:spPr/>
      <dgm:t>
        <a:bodyPr/>
        <a:lstStyle/>
        <a:p>
          <a:endParaRPr lang="en-US"/>
        </a:p>
      </dgm:t>
    </dgm:pt>
    <dgm:pt modelId="{2063AFA5-72F5-45D1-B4F7-A4137515A6C9}">
      <dgm:prSet phldrT="[Text]"/>
      <dgm:spPr>
        <a:solidFill>
          <a:srgbClr val="99CCFF">
            <a:alpha val="89804"/>
          </a:srgbClr>
        </a:solidFill>
      </dgm:spPr>
      <dgm:t>
        <a:bodyPr/>
        <a:lstStyle/>
        <a:p>
          <a:r>
            <a:rPr lang="en-US" b="1" dirty="0"/>
            <a:t>Kick-off Meeting</a:t>
          </a:r>
        </a:p>
      </dgm:t>
    </dgm:pt>
    <dgm:pt modelId="{BA51A8D8-6BB8-403C-821A-E87EAAB32907}" type="parTrans" cxnId="{5A5E4E65-4F0A-4B33-97C0-A642D6B7F8D9}">
      <dgm:prSet/>
      <dgm:spPr/>
      <dgm:t>
        <a:bodyPr/>
        <a:lstStyle/>
        <a:p>
          <a:endParaRPr lang="en-US"/>
        </a:p>
      </dgm:t>
    </dgm:pt>
    <dgm:pt modelId="{DF157DB2-0B3A-4589-89B6-4496F8BFD9D9}" type="sibTrans" cxnId="{5A5E4E65-4F0A-4B33-97C0-A642D6B7F8D9}">
      <dgm:prSet/>
      <dgm:spPr/>
      <dgm:t>
        <a:bodyPr/>
        <a:lstStyle/>
        <a:p>
          <a:endParaRPr lang="en-US"/>
        </a:p>
      </dgm:t>
    </dgm:pt>
    <dgm:pt modelId="{38B612E9-E69D-4F62-AD85-E8A2BD65A4C9}">
      <dgm:prSet phldrT="[Text]"/>
      <dgm:spPr>
        <a:solidFill>
          <a:srgbClr val="99CCFF">
            <a:alpha val="89804"/>
          </a:srgbClr>
        </a:solidFill>
      </dgm:spPr>
      <dgm:t>
        <a:bodyPr/>
        <a:lstStyle/>
        <a:p>
          <a:r>
            <a:rPr lang="en-US" b="1" dirty="0"/>
            <a:t>Gap Assessment</a:t>
          </a:r>
        </a:p>
      </dgm:t>
    </dgm:pt>
    <dgm:pt modelId="{C2937B37-55CF-4333-A2D5-4182D71753ED}" type="parTrans" cxnId="{706DA0E7-D7D1-4E6D-A30B-F3E83CF83AB3}">
      <dgm:prSet/>
      <dgm:spPr/>
      <dgm:t>
        <a:bodyPr/>
        <a:lstStyle/>
        <a:p>
          <a:endParaRPr lang="en-US"/>
        </a:p>
      </dgm:t>
    </dgm:pt>
    <dgm:pt modelId="{E38C4E1B-6338-4EEB-99C9-81D6A158C889}" type="sibTrans" cxnId="{706DA0E7-D7D1-4E6D-A30B-F3E83CF83AB3}">
      <dgm:prSet/>
      <dgm:spPr/>
      <dgm:t>
        <a:bodyPr/>
        <a:lstStyle/>
        <a:p>
          <a:endParaRPr lang="en-US"/>
        </a:p>
      </dgm:t>
    </dgm:pt>
    <dgm:pt modelId="{7F837465-D447-4F92-BE81-27AF7C29049E}">
      <dgm:prSet phldrT="[Text]"/>
      <dgm:spPr>
        <a:solidFill>
          <a:srgbClr val="92D050"/>
        </a:solidFill>
      </dgm:spPr>
      <dgm:t>
        <a:bodyPr/>
        <a:lstStyle/>
        <a:p>
          <a:r>
            <a:rPr lang="en-US" dirty="0">
              <a:solidFill>
                <a:schemeClr val="tx1"/>
              </a:solidFill>
            </a:rPr>
            <a:t>10 Weeks</a:t>
          </a:r>
        </a:p>
      </dgm:t>
    </dgm:pt>
    <dgm:pt modelId="{75223C97-7F13-4316-A485-2972876DFAB0}" type="parTrans" cxnId="{7360078E-ABDD-4DB5-B1B9-62F00F2073B8}">
      <dgm:prSet/>
      <dgm:spPr/>
      <dgm:t>
        <a:bodyPr/>
        <a:lstStyle/>
        <a:p>
          <a:endParaRPr lang="en-US"/>
        </a:p>
      </dgm:t>
    </dgm:pt>
    <dgm:pt modelId="{359787FD-9398-4137-B0BE-684CD89816D4}" type="sibTrans" cxnId="{7360078E-ABDD-4DB5-B1B9-62F00F2073B8}">
      <dgm:prSet/>
      <dgm:spPr/>
      <dgm:t>
        <a:bodyPr/>
        <a:lstStyle/>
        <a:p>
          <a:endParaRPr lang="en-US"/>
        </a:p>
      </dgm:t>
    </dgm:pt>
    <dgm:pt modelId="{AA262189-2DEB-4E29-8771-0A13B00FEB61}">
      <dgm:prSet phldrT="[Text]"/>
      <dgm:spPr>
        <a:solidFill>
          <a:schemeClr val="accent1">
            <a:lumMod val="25000"/>
            <a:lumOff val="75000"/>
            <a:alpha val="90000"/>
          </a:schemeClr>
        </a:solidFill>
      </dgm:spPr>
      <dgm:t>
        <a:bodyPr/>
        <a:lstStyle/>
        <a:p>
          <a:r>
            <a:rPr lang="en-US" b="1" dirty="0"/>
            <a:t>Create Documents</a:t>
          </a:r>
        </a:p>
      </dgm:t>
    </dgm:pt>
    <dgm:pt modelId="{2D654D4A-5215-430D-AFCD-3F78204968ED}" type="parTrans" cxnId="{B3686B04-64B2-4D48-97FD-82057E7543ED}">
      <dgm:prSet/>
      <dgm:spPr/>
      <dgm:t>
        <a:bodyPr/>
        <a:lstStyle/>
        <a:p>
          <a:endParaRPr lang="en-US"/>
        </a:p>
      </dgm:t>
    </dgm:pt>
    <dgm:pt modelId="{F5C48C4F-9252-409B-80AE-E105EDCCCE82}" type="sibTrans" cxnId="{B3686B04-64B2-4D48-97FD-82057E7543ED}">
      <dgm:prSet/>
      <dgm:spPr/>
      <dgm:t>
        <a:bodyPr/>
        <a:lstStyle/>
        <a:p>
          <a:endParaRPr lang="en-US"/>
        </a:p>
      </dgm:t>
    </dgm:pt>
    <dgm:pt modelId="{622F12BF-0708-4B94-BF6D-F24D4D5CC990}">
      <dgm:prSet phldrT="[Text]"/>
      <dgm:spPr>
        <a:solidFill>
          <a:schemeClr val="accent1">
            <a:lumMod val="25000"/>
            <a:lumOff val="75000"/>
            <a:alpha val="90000"/>
          </a:schemeClr>
        </a:solidFill>
      </dgm:spPr>
      <dgm:t>
        <a:bodyPr/>
        <a:lstStyle/>
        <a:p>
          <a:r>
            <a:rPr lang="en-US" b="1" dirty="0"/>
            <a:t>Interview Process Owners</a:t>
          </a:r>
        </a:p>
      </dgm:t>
    </dgm:pt>
    <dgm:pt modelId="{68B4514D-3274-474A-883F-B963A0D538E1}" type="parTrans" cxnId="{4FCF3963-D1F5-49B6-AB88-345B280E52FD}">
      <dgm:prSet/>
      <dgm:spPr/>
      <dgm:t>
        <a:bodyPr/>
        <a:lstStyle/>
        <a:p>
          <a:endParaRPr lang="en-US"/>
        </a:p>
      </dgm:t>
    </dgm:pt>
    <dgm:pt modelId="{43A15DC1-3899-410D-9D95-DEF5B5D63ADE}" type="sibTrans" cxnId="{4FCF3963-D1F5-49B6-AB88-345B280E52FD}">
      <dgm:prSet/>
      <dgm:spPr/>
      <dgm:t>
        <a:bodyPr/>
        <a:lstStyle/>
        <a:p>
          <a:endParaRPr lang="en-US"/>
        </a:p>
      </dgm:t>
    </dgm:pt>
    <dgm:pt modelId="{E2CB017F-A55A-489C-ADD7-4DE8B40BAC65}">
      <dgm:prSet phldrT="[Text]"/>
      <dgm:spPr>
        <a:solidFill>
          <a:srgbClr val="00FFFF"/>
        </a:solidFill>
      </dgm:spPr>
      <dgm:t>
        <a:bodyPr/>
        <a:lstStyle/>
        <a:p>
          <a:r>
            <a:rPr lang="en-US" dirty="0">
              <a:solidFill>
                <a:schemeClr val="tx1"/>
              </a:solidFill>
            </a:rPr>
            <a:t>1 Week</a:t>
          </a:r>
        </a:p>
      </dgm:t>
    </dgm:pt>
    <dgm:pt modelId="{0257D9D8-31F4-4EA9-81AF-A2CD6DDFD68C}" type="parTrans" cxnId="{2CE1DA7E-CD3F-48BD-BFA9-814263CD0340}">
      <dgm:prSet/>
      <dgm:spPr/>
      <dgm:t>
        <a:bodyPr/>
        <a:lstStyle/>
        <a:p>
          <a:endParaRPr lang="en-US"/>
        </a:p>
      </dgm:t>
    </dgm:pt>
    <dgm:pt modelId="{9E064119-888A-4707-BA11-213D3F56F23C}" type="sibTrans" cxnId="{2CE1DA7E-CD3F-48BD-BFA9-814263CD0340}">
      <dgm:prSet/>
      <dgm:spPr/>
      <dgm:t>
        <a:bodyPr/>
        <a:lstStyle/>
        <a:p>
          <a:endParaRPr lang="en-US"/>
        </a:p>
      </dgm:t>
    </dgm:pt>
    <dgm:pt modelId="{ECD9AAE0-715B-4C6E-A508-3F3F776BC6A9}">
      <dgm:prSet phldrT="[Text]"/>
      <dgm:spPr>
        <a:solidFill>
          <a:srgbClr val="9FFFFD">
            <a:alpha val="89804"/>
          </a:srgbClr>
        </a:solidFill>
      </dgm:spPr>
      <dgm:t>
        <a:bodyPr/>
        <a:lstStyle/>
        <a:p>
          <a:r>
            <a:rPr lang="en-US" b="1" dirty="0"/>
            <a:t>Management Review</a:t>
          </a:r>
        </a:p>
      </dgm:t>
    </dgm:pt>
    <dgm:pt modelId="{2C4A19B0-4BE7-4A3F-A37F-430251DB1517}" type="parTrans" cxnId="{CB8BA38E-C007-4533-80C8-2EC2C7B2630C}">
      <dgm:prSet/>
      <dgm:spPr/>
      <dgm:t>
        <a:bodyPr/>
        <a:lstStyle/>
        <a:p>
          <a:endParaRPr lang="en-US"/>
        </a:p>
      </dgm:t>
    </dgm:pt>
    <dgm:pt modelId="{7F9A311E-E14A-4352-86FC-00BABA772246}" type="sibTrans" cxnId="{CB8BA38E-C007-4533-80C8-2EC2C7B2630C}">
      <dgm:prSet/>
      <dgm:spPr/>
      <dgm:t>
        <a:bodyPr/>
        <a:lstStyle/>
        <a:p>
          <a:endParaRPr lang="en-US"/>
        </a:p>
      </dgm:t>
    </dgm:pt>
    <dgm:pt modelId="{7DE2BA35-DDC8-40DC-9FE9-5DD04E717CAD}">
      <dgm:prSet phldrT="[Text]"/>
      <dgm:spPr>
        <a:solidFill>
          <a:srgbClr val="9FFFFD">
            <a:alpha val="89804"/>
          </a:srgbClr>
        </a:solidFill>
      </dgm:spPr>
      <dgm:t>
        <a:bodyPr/>
        <a:lstStyle/>
        <a:p>
          <a:r>
            <a:rPr lang="en-US" b="1" dirty="0"/>
            <a:t>Certification</a:t>
          </a:r>
        </a:p>
      </dgm:t>
    </dgm:pt>
    <dgm:pt modelId="{8CB65EBE-E8E0-4988-9F44-C9B7518F4E9F}" type="parTrans" cxnId="{66AE56D6-594E-41E9-9791-DCEBFC77952F}">
      <dgm:prSet/>
      <dgm:spPr/>
      <dgm:t>
        <a:bodyPr/>
        <a:lstStyle/>
        <a:p>
          <a:endParaRPr lang="en-US"/>
        </a:p>
      </dgm:t>
    </dgm:pt>
    <dgm:pt modelId="{2C896772-6D05-4BA9-894E-5D58F7539067}" type="sibTrans" cxnId="{66AE56D6-594E-41E9-9791-DCEBFC77952F}">
      <dgm:prSet/>
      <dgm:spPr/>
      <dgm:t>
        <a:bodyPr/>
        <a:lstStyle/>
        <a:p>
          <a:endParaRPr lang="en-US"/>
        </a:p>
      </dgm:t>
    </dgm:pt>
    <dgm:pt modelId="{3E337266-C4F7-4324-B70E-487784BBB798}">
      <dgm:prSet phldrT="[Text]"/>
      <dgm:spPr>
        <a:solidFill>
          <a:srgbClr val="9FFFFD">
            <a:alpha val="89804"/>
          </a:srgbClr>
        </a:solidFill>
      </dgm:spPr>
      <dgm:t>
        <a:bodyPr/>
        <a:lstStyle/>
        <a:p>
          <a:r>
            <a:rPr lang="en-US" b="1" dirty="0"/>
            <a:t>Compliance Audit</a:t>
          </a:r>
        </a:p>
      </dgm:t>
    </dgm:pt>
    <dgm:pt modelId="{29D30079-FAF5-48B7-ADFC-C8972690E9D2}" type="parTrans" cxnId="{95DB09B8-285C-4DBF-9399-71234DF4C3B3}">
      <dgm:prSet/>
      <dgm:spPr/>
      <dgm:t>
        <a:bodyPr/>
        <a:lstStyle/>
        <a:p>
          <a:endParaRPr lang="en-US"/>
        </a:p>
      </dgm:t>
    </dgm:pt>
    <dgm:pt modelId="{845B1993-638A-43FA-A60A-3E7C56EA17DF}" type="sibTrans" cxnId="{95DB09B8-285C-4DBF-9399-71234DF4C3B3}">
      <dgm:prSet/>
      <dgm:spPr/>
      <dgm:t>
        <a:bodyPr/>
        <a:lstStyle/>
        <a:p>
          <a:endParaRPr lang="en-US"/>
        </a:p>
      </dgm:t>
    </dgm:pt>
    <dgm:pt modelId="{E2CE0419-7E09-4FD1-B7C9-E01352C6DB75}">
      <dgm:prSet phldrT="[Text]"/>
      <dgm:spPr>
        <a:solidFill>
          <a:schemeClr val="accent1">
            <a:lumMod val="25000"/>
            <a:lumOff val="75000"/>
            <a:alpha val="90000"/>
          </a:schemeClr>
        </a:solidFill>
      </dgm:spPr>
      <dgm:t>
        <a:bodyPr/>
        <a:lstStyle/>
        <a:p>
          <a:r>
            <a:rPr lang="en-US" b="1" dirty="0"/>
            <a:t>Collect Data</a:t>
          </a:r>
        </a:p>
      </dgm:t>
    </dgm:pt>
    <dgm:pt modelId="{5EECDF4D-96CC-447D-8A77-4870B425085F}" type="parTrans" cxnId="{2F4D19FF-6892-4560-BD58-9B1339FBDB26}">
      <dgm:prSet/>
      <dgm:spPr/>
      <dgm:t>
        <a:bodyPr/>
        <a:lstStyle/>
        <a:p>
          <a:endParaRPr lang="en-US"/>
        </a:p>
      </dgm:t>
    </dgm:pt>
    <dgm:pt modelId="{FC6D2213-290F-4AB2-9072-E012AEF24CB9}" type="sibTrans" cxnId="{2F4D19FF-6892-4560-BD58-9B1339FBDB26}">
      <dgm:prSet/>
      <dgm:spPr/>
      <dgm:t>
        <a:bodyPr/>
        <a:lstStyle/>
        <a:p>
          <a:endParaRPr lang="en-US"/>
        </a:p>
      </dgm:t>
    </dgm:pt>
    <dgm:pt modelId="{E9CD9470-E514-4A43-8CBD-154659CB0D2C}" type="pres">
      <dgm:prSet presAssocID="{B28D6D34-2CF3-4331-A6FF-86AED8DA33D7}" presName="theList" presStyleCnt="0">
        <dgm:presLayoutVars>
          <dgm:dir/>
          <dgm:animLvl val="lvl"/>
          <dgm:resizeHandles val="exact"/>
        </dgm:presLayoutVars>
      </dgm:prSet>
      <dgm:spPr/>
    </dgm:pt>
    <dgm:pt modelId="{A5ADB634-BA58-4B98-BAC9-A4066E8B3EC5}" type="pres">
      <dgm:prSet presAssocID="{337CA1D2-AA31-4854-8897-F23971E2339C}" presName="compNode" presStyleCnt="0"/>
      <dgm:spPr/>
    </dgm:pt>
    <dgm:pt modelId="{E598D786-D795-48AC-8463-7D7EB3F731EE}" type="pres">
      <dgm:prSet presAssocID="{337CA1D2-AA31-4854-8897-F23971E2339C}" presName="noGeometry" presStyleCnt="0"/>
      <dgm:spPr/>
    </dgm:pt>
    <dgm:pt modelId="{D1A15A81-4562-47F8-8EBE-7F3FB15A8192}" type="pres">
      <dgm:prSet presAssocID="{337CA1D2-AA31-4854-8897-F23971E2339C}" presName="childTextVisible" presStyleLbl="bgAccFollowNode1" presStyleIdx="0" presStyleCnt="3">
        <dgm:presLayoutVars>
          <dgm:bulletEnabled val="1"/>
        </dgm:presLayoutVars>
      </dgm:prSet>
      <dgm:spPr/>
    </dgm:pt>
    <dgm:pt modelId="{DDC52B64-649A-48FD-B986-B63C14BC6B2D}" type="pres">
      <dgm:prSet presAssocID="{337CA1D2-AA31-4854-8897-F23971E2339C}" presName="childTextHidden" presStyleLbl="bgAccFollowNode1" presStyleIdx="0" presStyleCnt="3"/>
      <dgm:spPr/>
    </dgm:pt>
    <dgm:pt modelId="{9A06AFCF-752E-48B1-8CF1-BA8C87ECBD1C}" type="pres">
      <dgm:prSet presAssocID="{337CA1D2-AA31-4854-8897-F23971E2339C}" presName="parentText" presStyleLbl="node1" presStyleIdx="0" presStyleCnt="3">
        <dgm:presLayoutVars>
          <dgm:chMax val="1"/>
          <dgm:bulletEnabled val="1"/>
        </dgm:presLayoutVars>
      </dgm:prSet>
      <dgm:spPr/>
    </dgm:pt>
    <dgm:pt modelId="{0EEC57EB-8505-4579-B2C0-7A91B7E36853}" type="pres">
      <dgm:prSet presAssocID="{337CA1D2-AA31-4854-8897-F23971E2339C}" presName="aSpace" presStyleCnt="0"/>
      <dgm:spPr/>
    </dgm:pt>
    <dgm:pt modelId="{43C9236F-A86C-440B-B4BB-D80ABBF70101}" type="pres">
      <dgm:prSet presAssocID="{7F837465-D447-4F92-BE81-27AF7C29049E}" presName="compNode" presStyleCnt="0"/>
      <dgm:spPr/>
    </dgm:pt>
    <dgm:pt modelId="{C091B46D-9C90-4D86-8FBA-F4695B7496FB}" type="pres">
      <dgm:prSet presAssocID="{7F837465-D447-4F92-BE81-27AF7C29049E}" presName="noGeometry" presStyleCnt="0"/>
      <dgm:spPr/>
    </dgm:pt>
    <dgm:pt modelId="{C75ED9AE-7BE3-492D-8A07-B9A9CAA4A2CF}" type="pres">
      <dgm:prSet presAssocID="{7F837465-D447-4F92-BE81-27AF7C29049E}" presName="childTextVisible" presStyleLbl="bgAccFollowNode1" presStyleIdx="1" presStyleCnt="3">
        <dgm:presLayoutVars>
          <dgm:bulletEnabled val="1"/>
        </dgm:presLayoutVars>
      </dgm:prSet>
      <dgm:spPr/>
    </dgm:pt>
    <dgm:pt modelId="{BBBD10B5-BDEC-4E46-8235-7D14051028ED}" type="pres">
      <dgm:prSet presAssocID="{7F837465-D447-4F92-BE81-27AF7C29049E}" presName="childTextHidden" presStyleLbl="bgAccFollowNode1" presStyleIdx="1" presStyleCnt="3"/>
      <dgm:spPr/>
    </dgm:pt>
    <dgm:pt modelId="{7E5A78CC-6954-471E-8462-136259E83012}" type="pres">
      <dgm:prSet presAssocID="{7F837465-D447-4F92-BE81-27AF7C29049E}" presName="parentText" presStyleLbl="node1" presStyleIdx="1" presStyleCnt="3">
        <dgm:presLayoutVars>
          <dgm:chMax val="1"/>
          <dgm:bulletEnabled val="1"/>
        </dgm:presLayoutVars>
      </dgm:prSet>
      <dgm:spPr/>
    </dgm:pt>
    <dgm:pt modelId="{8D55304C-5D40-4831-AA8C-0FC837B0DE9E}" type="pres">
      <dgm:prSet presAssocID="{7F837465-D447-4F92-BE81-27AF7C29049E}" presName="aSpace" presStyleCnt="0"/>
      <dgm:spPr/>
    </dgm:pt>
    <dgm:pt modelId="{D96FA582-6477-4536-A461-72F585A962A4}" type="pres">
      <dgm:prSet presAssocID="{E2CB017F-A55A-489C-ADD7-4DE8B40BAC65}" presName="compNode" presStyleCnt="0"/>
      <dgm:spPr/>
    </dgm:pt>
    <dgm:pt modelId="{77F67D00-D693-40C5-88FA-E5A1471D7152}" type="pres">
      <dgm:prSet presAssocID="{E2CB017F-A55A-489C-ADD7-4DE8B40BAC65}" presName="noGeometry" presStyleCnt="0"/>
      <dgm:spPr/>
    </dgm:pt>
    <dgm:pt modelId="{D288BE08-72C5-4266-9F6F-8BF1F3E4D4CC}" type="pres">
      <dgm:prSet presAssocID="{E2CB017F-A55A-489C-ADD7-4DE8B40BAC65}" presName="childTextVisible" presStyleLbl="bgAccFollowNode1" presStyleIdx="2" presStyleCnt="3">
        <dgm:presLayoutVars>
          <dgm:bulletEnabled val="1"/>
        </dgm:presLayoutVars>
      </dgm:prSet>
      <dgm:spPr/>
    </dgm:pt>
    <dgm:pt modelId="{07C01271-A018-4332-99E3-EFC6348BC076}" type="pres">
      <dgm:prSet presAssocID="{E2CB017F-A55A-489C-ADD7-4DE8B40BAC65}" presName="childTextHidden" presStyleLbl="bgAccFollowNode1" presStyleIdx="2" presStyleCnt="3"/>
      <dgm:spPr/>
    </dgm:pt>
    <dgm:pt modelId="{152DDEF6-1CDE-460E-92D1-D7E4EE6215DA}" type="pres">
      <dgm:prSet presAssocID="{E2CB017F-A55A-489C-ADD7-4DE8B40BAC65}" presName="parentText" presStyleLbl="node1" presStyleIdx="2" presStyleCnt="3">
        <dgm:presLayoutVars>
          <dgm:chMax val="1"/>
          <dgm:bulletEnabled val="1"/>
        </dgm:presLayoutVars>
      </dgm:prSet>
      <dgm:spPr/>
    </dgm:pt>
  </dgm:ptLst>
  <dgm:cxnLst>
    <dgm:cxn modelId="{11605201-80F7-4F65-97CE-F69B791C00F5}" type="presOf" srcId="{7DE2BA35-DDC8-40DC-9FE9-5DD04E717CAD}" destId="{07C01271-A018-4332-99E3-EFC6348BC076}" srcOrd="1" destOrd="2" presId="urn:microsoft.com/office/officeart/2005/8/layout/hProcess6"/>
    <dgm:cxn modelId="{8E81E502-7F4A-43D1-BC32-F34135D3A14E}" type="presOf" srcId="{7F837465-D447-4F92-BE81-27AF7C29049E}" destId="{7E5A78CC-6954-471E-8462-136259E83012}" srcOrd="0" destOrd="0" presId="urn:microsoft.com/office/officeart/2005/8/layout/hProcess6"/>
    <dgm:cxn modelId="{B3686B04-64B2-4D48-97FD-82057E7543ED}" srcId="{7F837465-D447-4F92-BE81-27AF7C29049E}" destId="{AA262189-2DEB-4E29-8771-0A13B00FEB61}" srcOrd="0" destOrd="0" parTransId="{2D654D4A-5215-430D-AFCD-3F78204968ED}" sibTransId="{F5C48C4F-9252-409B-80AE-E105EDCCCE82}"/>
    <dgm:cxn modelId="{6189DA05-6F10-4AA3-86FF-2F15C7A21D9E}" type="presOf" srcId="{337CA1D2-AA31-4854-8897-F23971E2339C}" destId="{9A06AFCF-752E-48B1-8CF1-BA8C87ECBD1C}" srcOrd="0" destOrd="0" presId="urn:microsoft.com/office/officeart/2005/8/layout/hProcess6"/>
    <dgm:cxn modelId="{9CCE1310-3C08-4B0E-A255-B2EC1B05C9B2}" type="presOf" srcId="{622F12BF-0708-4B94-BF6D-F24D4D5CC990}" destId="{C75ED9AE-7BE3-492D-8A07-B9A9CAA4A2CF}" srcOrd="0" destOrd="1" presId="urn:microsoft.com/office/officeart/2005/8/layout/hProcess6"/>
    <dgm:cxn modelId="{36B8CB23-CC3D-4CFE-840F-104A1BD6EB38}" type="presOf" srcId="{AA262189-2DEB-4E29-8771-0A13B00FEB61}" destId="{C75ED9AE-7BE3-492D-8A07-B9A9CAA4A2CF}" srcOrd="0" destOrd="0" presId="urn:microsoft.com/office/officeart/2005/8/layout/hProcess6"/>
    <dgm:cxn modelId="{DA15F825-601A-4D13-B23F-39C4633275AF}" type="presOf" srcId="{38B612E9-E69D-4F62-AD85-E8A2BD65A4C9}" destId="{DDC52B64-649A-48FD-B986-B63C14BC6B2D}" srcOrd="1" destOrd="1" presId="urn:microsoft.com/office/officeart/2005/8/layout/hProcess6"/>
    <dgm:cxn modelId="{BFFC2029-BA4A-4ED1-8D78-346DE7BCDE24}" type="presOf" srcId="{ECD9AAE0-715B-4C6E-A508-3F3F776BC6A9}" destId="{D288BE08-72C5-4266-9F6F-8BF1F3E4D4CC}" srcOrd="0" destOrd="1" presId="urn:microsoft.com/office/officeart/2005/8/layout/hProcess6"/>
    <dgm:cxn modelId="{5441C13F-C8DE-45F8-BEB7-2B614185C02D}" type="presOf" srcId="{ECD9AAE0-715B-4C6E-A508-3F3F776BC6A9}" destId="{07C01271-A018-4332-99E3-EFC6348BC076}" srcOrd="1" destOrd="1" presId="urn:microsoft.com/office/officeart/2005/8/layout/hProcess6"/>
    <dgm:cxn modelId="{C68B3B5C-C358-458A-AD97-B40927467982}" type="presOf" srcId="{38B612E9-E69D-4F62-AD85-E8A2BD65A4C9}" destId="{D1A15A81-4562-47F8-8EBE-7F3FB15A8192}" srcOrd="0" destOrd="1" presId="urn:microsoft.com/office/officeart/2005/8/layout/hProcess6"/>
    <dgm:cxn modelId="{8E14B060-C0C3-445A-B9EC-4435BAB7CD37}" type="presOf" srcId="{E2CB017F-A55A-489C-ADD7-4DE8B40BAC65}" destId="{152DDEF6-1CDE-460E-92D1-D7E4EE6215DA}" srcOrd="0" destOrd="0" presId="urn:microsoft.com/office/officeart/2005/8/layout/hProcess6"/>
    <dgm:cxn modelId="{4FCF3963-D1F5-49B6-AB88-345B280E52FD}" srcId="{7F837465-D447-4F92-BE81-27AF7C29049E}" destId="{622F12BF-0708-4B94-BF6D-F24D4D5CC990}" srcOrd="1" destOrd="0" parTransId="{68B4514D-3274-474A-883F-B963A0D538E1}" sibTransId="{43A15DC1-3899-410D-9D95-DEF5B5D63ADE}"/>
    <dgm:cxn modelId="{5A5E4E65-4F0A-4B33-97C0-A642D6B7F8D9}" srcId="{337CA1D2-AA31-4854-8897-F23971E2339C}" destId="{2063AFA5-72F5-45D1-B4F7-A4137515A6C9}" srcOrd="0" destOrd="0" parTransId="{BA51A8D8-6BB8-403C-821A-E87EAAB32907}" sibTransId="{DF157DB2-0B3A-4589-89B6-4496F8BFD9D9}"/>
    <dgm:cxn modelId="{AC3F8553-DD71-4A73-A7E0-60A4DF93AFBF}" srcId="{B28D6D34-2CF3-4331-A6FF-86AED8DA33D7}" destId="{337CA1D2-AA31-4854-8897-F23971E2339C}" srcOrd="0" destOrd="0" parTransId="{A38163A4-0F3D-4868-BDDE-7E3AB670EFD5}" sibTransId="{805E7018-645F-4D6E-B1EC-2CCFC6152D6C}"/>
    <dgm:cxn modelId="{12B2D159-A3A8-4F16-B115-BA28596FE408}" type="presOf" srcId="{3E337266-C4F7-4324-B70E-487784BBB798}" destId="{07C01271-A018-4332-99E3-EFC6348BC076}" srcOrd="1" destOrd="0" presId="urn:microsoft.com/office/officeart/2005/8/layout/hProcess6"/>
    <dgm:cxn modelId="{DDD95C7B-18D2-413E-9DF8-ADBEE42C1BA0}" type="presOf" srcId="{AA262189-2DEB-4E29-8771-0A13B00FEB61}" destId="{BBBD10B5-BDEC-4E46-8235-7D14051028ED}" srcOrd="1" destOrd="0" presId="urn:microsoft.com/office/officeart/2005/8/layout/hProcess6"/>
    <dgm:cxn modelId="{4635017E-ACE9-4B77-89A2-96D105BA15CB}" type="presOf" srcId="{2063AFA5-72F5-45D1-B4F7-A4137515A6C9}" destId="{D1A15A81-4562-47F8-8EBE-7F3FB15A8192}" srcOrd="0" destOrd="0" presId="urn:microsoft.com/office/officeart/2005/8/layout/hProcess6"/>
    <dgm:cxn modelId="{2CE1DA7E-CD3F-48BD-BFA9-814263CD0340}" srcId="{B28D6D34-2CF3-4331-A6FF-86AED8DA33D7}" destId="{E2CB017F-A55A-489C-ADD7-4DE8B40BAC65}" srcOrd="2" destOrd="0" parTransId="{0257D9D8-31F4-4EA9-81AF-A2CD6DDFD68C}" sibTransId="{9E064119-888A-4707-BA11-213D3F56F23C}"/>
    <dgm:cxn modelId="{F5CD9D8D-EC5E-4530-A918-BBCD41497C9D}" type="presOf" srcId="{3E337266-C4F7-4324-B70E-487784BBB798}" destId="{D288BE08-72C5-4266-9F6F-8BF1F3E4D4CC}" srcOrd="0" destOrd="0" presId="urn:microsoft.com/office/officeart/2005/8/layout/hProcess6"/>
    <dgm:cxn modelId="{7360078E-ABDD-4DB5-B1B9-62F00F2073B8}" srcId="{B28D6D34-2CF3-4331-A6FF-86AED8DA33D7}" destId="{7F837465-D447-4F92-BE81-27AF7C29049E}" srcOrd="1" destOrd="0" parTransId="{75223C97-7F13-4316-A485-2972876DFAB0}" sibTransId="{359787FD-9398-4137-B0BE-684CD89816D4}"/>
    <dgm:cxn modelId="{CB8BA38E-C007-4533-80C8-2EC2C7B2630C}" srcId="{E2CB017F-A55A-489C-ADD7-4DE8B40BAC65}" destId="{ECD9AAE0-715B-4C6E-A508-3F3F776BC6A9}" srcOrd="1" destOrd="0" parTransId="{2C4A19B0-4BE7-4A3F-A37F-430251DB1517}" sibTransId="{7F9A311E-E14A-4352-86FC-00BABA772246}"/>
    <dgm:cxn modelId="{14245AAF-3ACC-44F7-A021-5B7C70DDB423}" type="presOf" srcId="{E2CE0419-7E09-4FD1-B7C9-E01352C6DB75}" destId="{BBBD10B5-BDEC-4E46-8235-7D14051028ED}" srcOrd="1" destOrd="2" presId="urn:microsoft.com/office/officeart/2005/8/layout/hProcess6"/>
    <dgm:cxn modelId="{43AEAFB6-B6D7-4A6E-8E72-D83D94E2B580}" type="presOf" srcId="{2063AFA5-72F5-45D1-B4F7-A4137515A6C9}" destId="{DDC52B64-649A-48FD-B986-B63C14BC6B2D}" srcOrd="1" destOrd="0" presId="urn:microsoft.com/office/officeart/2005/8/layout/hProcess6"/>
    <dgm:cxn modelId="{95DB09B8-285C-4DBF-9399-71234DF4C3B3}" srcId="{E2CB017F-A55A-489C-ADD7-4DE8B40BAC65}" destId="{3E337266-C4F7-4324-B70E-487784BBB798}" srcOrd="0" destOrd="0" parTransId="{29D30079-FAF5-48B7-ADFC-C8972690E9D2}" sibTransId="{845B1993-638A-43FA-A60A-3E7C56EA17DF}"/>
    <dgm:cxn modelId="{B62432C7-AACF-49FE-8510-A23968661F6D}" type="presOf" srcId="{622F12BF-0708-4B94-BF6D-F24D4D5CC990}" destId="{BBBD10B5-BDEC-4E46-8235-7D14051028ED}" srcOrd="1" destOrd="1" presId="urn:microsoft.com/office/officeart/2005/8/layout/hProcess6"/>
    <dgm:cxn modelId="{2C9F3BC8-5055-4A68-8E4C-4C72E66BF618}" type="presOf" srcId="{E2CE0419-7E09-4FD1-B7C9-E01352C6DB75}" destId="{C75ED9AE-7BE3-492D-8A07-B9A9CAA4A2CF}" srcOrd="0" destOrd="2" presId="urn:microsoft.com/office/officeart/2005/8/layout/hProcess6"/>
    <dgm:cxn modelId="{66AE56D6-594E-41E9-9791-DCEBFC77952F}" srcId="{E2CB017F-A55A-489C-ADD7-4DE8B40BAC65}" destId="{7DE2BA35-DDC8-40DC-9FE9-5DD04E717CAD}" srcOrd="2" destOrd="0" parTransId="{8CB65EBE-E8E0-4988-9F44-C9B7518F4E9F}" sibTransId="{2C896772-6D05-4BA9-894E-5D58F7539067}"/>
    <dgm:cxn modelId="{706DA0E7-D7D1-4E6D-A30B-F3E83CF83AB3}" srcId="{337CA1D2-AA31-4854-8897-F23971E2339C}" destId="{38B612E9-E69D-4F62-AD85-E8A2BD65A4C9}" srcOrd="1" destOrd="0" parTransId="{C2937B37-55CF-4333-A2D5-4182D71753ED}" sibTransId="{E38C4E1B-6338-4EEB-99C9-81D6A158C889}"/>
    <dgm:cxn modelId="{21D65DF6-48A1-44FD-8FC8-7DA0920C6D18}" type="presOf" srcId="{B28D6D34-2CF3-4331-A6FF-86AED8DA33D7}" destId="{E9CD9470-E514-4A43-8CBD-154659CB0D2C}" srcOrd="0" destOrd="0" presId="urn:microsoft.com/office/officeart/2005/8/layout/hProcess6"/>
    <dgm:cxn modelId="{24476EFD-51BB-476F-9C10-8A1ADF62207F}" type="presOf" srcId="{7DE2BA35-DDC8-40DC-9FE9-5DD04E717CAD}" destId="{D288BE08-72C5-4266-9F6F-8BF1F3E4D4CC}" srcOrd="0" destOrd="2" presId="urn:microsoft.com/office/officeart/2005/8/layout/hProcess6"/>
    <dgm:cxn modelId="{2F4D19FF-6892-4560-BD58-9B1339FBDB26}" srcId="{7F837465-D447-4F92-BE81-27AF7C29049E}" destId="{E2CE0419-7E09-4FD1-B7C9-E01352C6DB75}" srcOrd="2" destOrd="0" parTransId="{5EECDF4D-96CC-447D-8A77-4870B425085F}" sibTransId="{FC6D2213-290F-4AB2-9072-E012AEF24CB9}"/>
    <dgm:cxn modelId="{764E3C33-FE05-4525-B878-956C23EDE912}" type="presParOf" srcId="{E9CD9470-E514-4A43-8CBD-154659CB0D2C}" destId="{A5ADB634-BA58-4B98-BAC9-A4066E8B3EC5}" srcOrd="0" destOrd="0" presId="urn:microsoft.com/office/officeart/2005/8/layout/hProcess6"/>
    <dgm:cxn modelId="{8B294A57-18F7-4A1E-9891-B702A71D85EA}" type="presParOf" srcId="{A5ADB634-BA58-4B98-BAC9-A4066E8B3EC5}" destId="{E598D786-D795-48AC-8463-7D7EB3F731EE}" srcOrd="0" destOrd="0" presId="urn:microsoft.com/office/officeart/2005/8/layout/hProcess6"/>
    <dgm:cxn modelId="{03C86294-20D2-47CF-AD10-270AB4953D58}" type="presParOf" srcId="{A5ADB634-BA58-4B98-BAC9-A4066E8B3EC5}" destId="{D1A15A81-4562-47F8-8EBE-7F3FB15A8192}" srcOrd="1" destOrd="0" presId="urn:microsoft.com/office/officeart/2005/8/layout/hProcess6"/>
    <dgm:cxn modelId="{47335441-BA9C-481D-8E07-5E5E22F1AFCF}" type="presParOf" srcId="{A5ADB634-BA58-4B98-BAC9-A4066E8B3EC5}" destId="{DDC52B64-649A-48FD-B986-B63C14BC6B2D}" srcOrd="2" destOrd="0" presId="urn:microsoft.com/office/officeart/2005/8/layout/hProcess6"/>
    <dgm:cxn modelId="{3119841B-85ED-48CF-BDB1-156B3FAB73A8}" type="presParOf" srcId="{A5ADB634-BA58-4B98-BAC9-A4066E8B3EC5}" destId="{9A06AFCF-752E-48B1-8CF1-BA8C87ECBD1C}" srcOrd="3" destOrd="0" presId="urn:microsoft.com/office/officeart/2005/8/layout/hProcess6"/>
    <dgm:cxn modelId="{E04A5F0A-7F92-4B17-ACEB-7AD483A2DC6D}" type="presParOf" srcId="{E9CD9470-E514-4A43-8CBD-154659CB0D2C}" destId="{0EEC57EB-8505-4579-B2C0-7A91B7E36853}" srcOrd="1" destOrd="0" presId="urn:microsoft.com/office/officeart/2005/8/layout/hProcess6"/>
    <dgm:cxn modelId="{8E939933-5FB8-4277-916B-A1D892BE16A8}" type="presParOf" srcId="{E9CD9470-E514-4A43-8CBD-154659CB0D2C}" destId="{43C9236F-A86C-440B-B4BB-D80ABBF70101}" srcOrd="2" destOrd="0" presId="urn:microsoft.com/office/officeart/2005/8/layout/hProcess6"/>
    <dgm:cxn modelId="{B16DC45E-8EEC-4C1B-AFBA-11D2C9D6F1BA}" type="presParOf" srcId="{43C9236F-A86C-440B-B4BB-D80ABBF70101}" destId="{C091B46D-9C90-4D86-8FBA-F4695B7496FB}" srcOrd="0" destOrd="0" presId="urn:microsoft.com/office/officeart/2005/8/layout/hProcess6"/>
    <dgm:cxn modelId="{461D48E8-99E4-4C5C-932C-AE4AB6ED0F4D}" type="presParOf" srcId="{43C9236F-A86C-440B-B4BB-D80ABBF70101}" destId="{C75ED9AE-7BE3-492D-8A07-B9A9CAA4A2CF}" srcOrd="1" destOrd="0" presId="urn:microsoft.com/office/officeart/2005/8/layout/hProcess6"/>
    <dgm:cxn modelId="{EED5B794-1962-482C-A063-4084C195E411}" type="presParOf" srcId="{43C9236F-A86C-440B-B4BB-D80ABBF70101}" destId="{BBBD10B5-BDEC-4E46-8235-7D14051028ED}" srcOrd="2" destOrd="0" presId="urn:microsoft.com/office/officeart/2005/8/layout/hProcess6"/>
    <dgm:cxn modelId="{5AF8AA67-B6C4-4CA6-A54F-BE0B6CF9E400}" type="presParOf" srcId="{43C9236F-A86C-440B-B4BB-D80ABBF70101}" destId="{7E5A78CC-6954-471E-8462-136259E83012}" srcOrd="3" destOrd="0" presId="urn:microsoft.com/office/officeart/2005/8/layout/hProcess6"/>
    <dgm:cxn modelId="{6D89B897-9BFE-4CB5-8ECA-49C8FFE9AFCC}" type="presParOf" srcId="{E9CD9470-E514-4A43-8CBD-154659CB0D2C}" destId="{8D55304C-5D40-4831-AA8C-0FC837B0DE9E}" srcOrd="3" destOrd="0" presId="urn:microsoft.com/office/officeart/2005/8/layout/hProcess6"/>
    <dgm:cxn modelId="{4D58CBCA-303A-4FE7-B11E-6CC22EC253F5}" type="presParOf" srcId="{E9CD9470-E514-4A43-8CBD-154659CB0D2C}" destId="{D96FA582-6477-4536-A461-72F585A962A4}" srcOrd="4" destOrd="0" presId="urn:microsoft.com/office/officeart/2005/8/layout/hProcess6"/>
    <dgm:cxn modelId="{89E93C01-924F-4DA5-BD73-82669872845C}" type="presParOf" srcId="{D96FA582-6477-4536-A461-72F585A962A4}" destId="{77F67D00-D693-40C5-88FA-E5A1471D7152}" srcOrd="0" destOrd="0" presId="urn:microsoft.com/office/officeart/2005/8/layout/hProcess6"/>
    <dgm:cxn modelId="{6AAF004E-B96D-4CED-8284-CBA245D1388F}" type="presParOf" srcId="{D96FA582-6477-4536-A461-72F585A962A4}" destId="{D288BE08-72C5-4266-9F6F-8BF1F3E4D4CC}" srcOrd="1" destOrd="0" presId="urn:microsoft.com/office/officeart/2005/8/layout/hProcess6"/>
    <dgm:cxn modelId="{95599C63-4D99-4DE8-A6B0-491FAABB00F3}" type="presParOf" srcId="{D96FA582-6477-4536-A461-72F585A962A4}" destId="{07C01271-A018-4332-99E3-EFC6348BC076}" srcOrd="2" destOrd="0" presId="urn:microsoft.com/office/officeart/2005/8/layout/hProcess6"/>
    <dgm:cxn modelId="{0778496D-2717-4F7F-96C9-170FB6617D62}" type="presParOf" srcId="{D96FA582-6477-4536-A461-72F585A962A4}" destId="{152DDEF6-1CDE-460E-92D1-D7E4EE6215DA}"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15A81-4562-47F8-8EBE-7F3FB15A8192}">
      <dsp:nvSpPr>
        <dsp:cNvPr id="0" name=""/>
        <dsp:cNvSpPr/>
      </dsp:nvSpPr>
      <dsp:spPr>
        <a:xfrm>
          <a:off x="572785" y="710941"/>
          <a:ext cx="2273914" cy="1987687"/>
        </a:xfrm>
        <a:prstGeom prst="rightArrow">
          <a:avLst>
            <a:gd name="adj1" fmla="val 70000"/>
            <a:gd name="adj2" fmla="val 50000"/>
          </a:avLst>
        </a:prstGeom>
        <a:solidFill>
          <a:srgbClr val="99CCFF">
            <a:alpha val="89804"/>
          </a:srgb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US" sz="1200" b="1" kern="1200" dirty="0"/>
            <a:t>Kick-off Meeting</a:t>
          </a:r>
        </a:p>
        <a:p>
          <a:pPr marL="114300" lvl="1" indent="-114300" algn="l" defTabSz="533400">
            <a:lnSpc>
              <a:spcPct val="90000"/>
            </a:lnSpc>
            <a:spcBef>
              <a:spcPct val="0"/>
            </a:spcBef>
            <a:spcAft>
              <a:spcPct val="15000"/>
            </a:spcAft>
            <a:buChar char="•"/>
          </a:pPr>
          <a:r>
            <a:rPr lang="en-US" sz="1200" b="1" kern="1200" dirty="0"/>
            <a:t>Gap Assessment</a:t>
          </a:r>
        </a:p>
      </dsp:txBody>
      <dsp:txXfrm>
        <a:off x="1141263" y="1009094"/>
        <a:ext cx="1108533" cy="1391381"/>
      </dsp:txXfrm>
    </dsp:sp>
    <dsp:sp modelId="{9A06AFCF-752E-48B1-8CF1-BA8C87ECBD1C}">
      <dsp:nvSpPr>
        <dsp:cNvPr id="0" name=""/>
        <dsp:cNvSpPr/>
      </dsp:nvSpPr>
      <dsp:spPr>
        <a:xfrm>
          <a:off x="4306" y="1136306"/>
          <a:ext cx="1136957" cy="1136957"/>
        </a:xfrm>
        <a:prstGeom prst="ellipse">
          <a:avLst/>
        </a:prstGeom>
        <a:solidFill>
          <a:schemeClr val="accent2">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1 Week</a:t>
          </a:r>
        </a:p>
      </dsp:txBody>
      <dsp:txXfrm>
        <a:off x="170809" y="1302809"/>
        <a:ext cx="803951" cy="803951"/>
      </dsp:txXfrm>
    </dsp:sp>
    <dsp:sp modelId="{C75ED9AE-7BE3-492D-8A07-B9A9CAA4A2CF}">
      <dsp:nvSpPr>
        <dsp:cNvPr id="0" name=""/>
        <dsp:cNvSpPr/>
      </dsp:nvSpPr>
      <dsp:spPr>
        <a:xfrm>
          <a:off x="3557297" y="710941"/>
          <a:ext cx="2273914" cy="1987687"/>
        </a:xfrm>
        <a:prstGeom prst="rightArrow">
          <a:avLst>
            <a:gd name="adj1" fmla="val 70000"/>
            <a:gd name="adj2" fmla="val 50000"/>
          </a:avLst>
        </a:prstGeom>
        <a:solidFill>
          <a:schemeClr val="accent1">
            <a:lumMod val="25000"/>
            <a:lumOff val="75000"/>
            <a:alpha val="9000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US" sz="1200" b="1" kern="1200" dirty="0"/>
            <a:t>Create Documents</a:t>
          </a:r>
        </a:p>
        <a:p>
          <a:pPr marL="114300" lvl="1" indent="-114300" algn="l" defTabSz="533400">
            <a:lnSpc>
              <a:spcPct val="90000"/>
            </a:lnSpc>
            <a:spcBef>
              <a:spcPct val="0"/>
            </a:spcBef>
            <a:spcAft>
              <a:spcPct val="15000"/>
            </a:spcAft>
            <a:buChar char="•"/>
          </a:pPr>
          <a:r>
            <a:rPr lang="en-US" sz="1200" b="1" kern="1200" dirty="0"/>
            <a:t>Interview Process Owners</a:t>
          </a:r>
        </a:p>
        <a:p>
          <a:pPr marL="114300" lvl="1" indent="-114300" algn="l" defTabSz="533400">
            <a:lnSpc>
              <a:spcPct val="90000"/>
            </a:lnSpc>
            <a:spcBef>
              <a:spcPct val="0"/>
            </a:spcBef>
            <a:spcAft>
              <a:spcPct val="15000"/>
            </a:spcAft>
            <a:buChar char="•"/>
          </a:pPr>
          <a:r>
            <a:rPr lang="en-US" sz="1200" b="1" kern="1200" dirty="0"/>
            <a:t>Collect Data</a:t>
          </a:r>
        </a:p>
      </dsp:txBody>
      <dsp:txXfrm>
        <a:off x="4125776" y="1009094"/>
        <a:ext cx="1108533" cy="1391381"/>
      </dsp:txXfrm>
    </dsp:sp>
    <dsp:sp modelId="{7E5A78CC-6954-471E-8462-136259E83012}">
      <dsp:nvSpPr>
        <dsp:cNvPr id="0" name=""/>
        <dsp:cNvSpPr/>
      </dsp:nvSpPr>
      <dsp:spPr>
        <a:xfrm>
          <a:off x="2988819" y="1136306"/>
          <a:ext cx="1136957" cy="1136957"/>
        </a:xfrm>
        <a:prstGeom prst="ellipse">
          <a:avLst/>
        </a:prstGeom>
        <a:solidFill>
          <a:srgbClr val="92D050"/>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10 Weeks</a:t>
          </a:r>
        </a:p>
      </dsp:txBody>
      <dsp:txXfrm>
        <a:off x="3155322" y="1302809"/>
        <a:ext cx="803951" cy="803951"/>
      </dsp:txXfrm>
    </dsp:sp>
    <dsp:sp modelId="{D288BE08-72C5-4266-9F6F-8BF1F3E4D4CC}">
      <dsp:nvSpPr>
        <dsp:cNvPr id="0" name=""/>
        <dsp:cNvSpPr/>
      </dsp:nvSpPr>
      <dsp:spPr>
        <a:xfrm>
          <a:off x="6541810" y="710941"/>
          <a:ext cx="2273914" cy="1987687"/>
        </a:xfrm>
        <a:prstGeom prst="rightArrow">
          <a:avLst>
            <a:gd name="adj1" fmla="val 70000"/>
            <a:gd name="adj2" fmla="val 50000"/>
          </a:avLst>
        </a:prstGeom>
        <a:solidFill>
          <a:srgbClr val="9FFFFD">
            <a:alpha val="89804"/>
          </a:srgb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US" sz="1200" b="1" kern="1200" dirty="0"/>
            <a:t>Compliance Audit</a:t>
          </a:r>
        </a:p>
        <a:p>
          <a:pPr marL="114300" lvl="1" indent="-114300" algn="l" defTabSz="533400">
            <a:lnSpc>
              <a:spcPct val="90000"/>
            </a:lnSpc>
            <a:spcBef>
              <a:spcPct val="0"/>
            </a:spcBef>
            <a:spcAft>
              <a:spcPct val="15000"/>
            </a:spcAft>
            <a:buChar char="•"/>
          </a:pPr>
          <a:r>
            <a:rPr lang="en-US" sz="1200" b="1" kern="1200" dirty="0"/>
            <a:t>Management Review</a:t>
          </a:r>
        </a:p>
        <a:p>
          <a:pPr marL="114300" lvl="1" indent="-114300" algn="l" defTabSz="533400">
            <a:lnSpc>
              <a:spcPct val="90000"/>
            </a:lnSpc>
            <a:spcBef>
              <a:spcPct val="0"/>
            </a:spcBef>
            <a:spcAft>
              <a:spcPct val="15000"/>
            </a:spcAft>
            <a:buChar char="•"/>
          </a:pPr>
          <a:r>
            <a:rPr lang="en-US" sz="1200" b="1" kern="1200" dirty="0"/>
            <a:t>Certification</a:t>
          </a:r>
        </a:p>
      </dsp:txBody>
      <dsp:txXfrm>
        <a:off x="7110288" y="1009094"/>
        <a:ext cx="1108533" cy="1391381"/>
      </dsp:txXfrm>
    </dsp:sp>
    <dsp:sp modelId="{152DDEF6-1CDE-460E-92D1-D7E4EE6215DA}">
      <dsp:nvSpPr>
        <dsp:cNvPr id="0" name=""/>
        <dsp:cNvSpPr/>
      </dsp:nvSpPr>
      <dsp:spPr>
        <a:xfrm>
          <a:off x="5973331" y="1136306"/>
          <a:ext cx="1136957" cy="1136957"/>
        </a:xfrm>
        <a:prstGeom prst="ellipse">
          <a:avLst/>
        </a:prstGeom>
        <a:solidFill>
          <a:srgbClr val="00FFFF"/>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tx1"/>
              </a:solidFill>
            </a:rPr>
            <a:t>1 Week</a:t>
          </a:r>
        </a:p>
      </dsp:txBody>
      <dsp:txXfrm>
        <a:off x="6139834" y="1302809"/>
        <a:ext cx="803951" cy="80395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BA53E6BF-33C3-4DB2-B1F7-0691DDCA53E3}" type="datetimeFigureOut">
              <a:rPr lang="en-US" smtClean="0"/>
              <a:t>4/1/2026</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7306BABE-73CC-47E7-B060-BF67AB4C6FFD}" type="slidenum">
              <a:rPr lang="en-US" smtClean="0"/>
              <a:t>‹#›</a:t>
            </a:fld>
            <a:endParaRPr lang="en-US"/>
          </a:p>
        </p:txBody>
      </p:sp>
    </p:spTree>
    <p:extLst>
      <p:ext uri="{BB962C8B-B14F-4D97-AF65-F5344CB8AC3E}">
        <p14:creationId xmlns:p14="http://schemas.microsoft.com/office/powerpoint/2010/main" val="3901595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06BABE-73CC-47E7-B060-BF67AB4C6FFD}" type="slidenum">
              <a:rPr lang="en-US" smtClean="0"/>
              <a:t>1</a:t>
            </a:fld>
            <a:endParaRPr lang="en-US"/>
          </a:p>
        </p:txBody>
      </p:sp>
    </p:spTree>
    <p:extLst>
      <p:ext uri="{BB962C8B-B14F-4D97-AF65-F5344CB8AC3E}">
        <p14:creationId xmlns:p14="http://schemas.microsoft.com/office/powerpoint/2010/main" val="14843241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The key words in this requirement are:</a:t>
            </a:r>
          </a:p>
          <a:p>
            <a:endParaRPr lang="en-US" dirty="0"/>
          </a:p>
          <a:p>
            <a:pPr marL="1085850" lvl="2" indent="-171450">
              <a:buFont typeface="Arial" panose="020B0604020202020204" pitchFamily="34" charset="0"/>
              <a:buChar char="•"/>
            </a:pPr>
            <a:r>
              <a:rPr lang="en-US" dirty="0"/>
              <a:t>Independent</a:t>
            </a:r>
          </a:p>
          <a:p>
            <a:pPr marL="1085850" lvl="2" indent="-171450">
              <a:buFont typeface="Arial" panose="020B0604020202020204" pitchFamily="34" charset="0"/>
              <a:buChar char="•"/>
            </a:pPr>
            <a:r>
              <a:rPr lang="en-US" dirty="0"/>
              <a:t>No activities that would conflict with independence of judgement</a:t>
            </a:r>
          </a:p>
          <a:p>
            <a:endParaRPr lang="en-US" dirty="0"/>
          </a:p>
          <a:p>
            <a:r>
              <a:rPr lang="en-US" dirty="0"/>
              <a:t>The sentence in gray is not applicable with the exception if you would be involved in the “design” of your clients Cybersecurity program.</a:t>
            </a:r>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r>
              <a:rPr lang="en-US" dirty="0"/>
              <a:t>Continuous Process Improvement Systems </a:t>
            </a:r>
          </a:p>
        </p:txBody>
      </p:sp>
      <p:sp>
        <p:nvSpPr>
          <p:cNvPr id="7" name="Slide Number Placeholder 6"/>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865720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This requirement is saying your organization cannot be legally part of or involved with an entity that was involved with the creation of the cybersecurity system being assessed.</a:t>
            </a:r>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r>
              <a:rPr lang="en-US" dirty="0"/>
              <a:t>Continuous Process Improvement Systems </a:t>
            </a:r>
          </a:p>
        </p:txBody>
      </p:sp>
      <p:sp>
        <p:nvSpPr>
          <p:cNvPr id="7" name="Slide Number Placeholder 6"/>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20239699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F19DD-EFAB-625B-41A7-2A4F042D8B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9195F3-917F-1A50-65A1-C87158553F4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DD872CA-EBB3-A1DF-B877-3B65EDC4553A}"/>
              </a:ext>
            </a:extLst>
          </p:cNvPr>
          <p:cNvSpPr>
            <a:spLocks noGrp="1"/>
          </p:cNvSpPr>
          <p:nvPr>
            <p:ph type="body" idx="1"/>
          </p:nvPr>
        </p:nvSpPr>
        <p:spPr/>
        <p:txBody>
          <a:bodyPr/>
          <a:lstStyle/>
          <a:p>
            <a:r>
              <a:rPr lang="en-US" dirty="0"/>
              <a:t>.  There are three categories of “Inspection Bodies”. </a:t>
            </a:r>
          </a:p>
          <a:p>
            <a:endParaRPr lang="en-US" dirty="0"/>
          </a:p>
          <a:p>
            <a:pPr marL="628650" lvl="1" indent="-171450">
              <a:buFont typeface="Arial" panose="020B0604020202020204" pitchFamily="34" charset="0"/>
              <a:buChar char="•"/>
            </a:pPr>
            <a:r>
              <a:rPr lang="en-US" dirty="0"/>
              <a:t>Third Party inspection bodies</a:t>
            </a:r>
          </a:p>
          <a:p>
            <a:pPr marL="628650" lvl="1" indent="-171450">
              <a:buFont typeface="Arial" panose="020B0604020202020204" pitchFamily="34" charset="0"/>
              <a:buChar char="•"/>
            </a:pPr>
            <a:r>
              <a:rPr lang="en-US" dirty="0"/>
              <a:t>Second Party inspection bodies – vested interest</a:t>
            </a:r>
          </a:p>
          <a:p>
            <a:pPr marL="628650" lvl="1" indent="-171450">
              <a:buFont typeface="Arial" panose="020B0604020202020204" pitchFamily="34" charset="0"/>
              <a:buChar char="•"/>
            </a:pPr>
            <a:r>
              <a:rPr lang="en-US" dirty="0"/>
              <a:t>First Party inspection bodies -  could be biased</a:t>
            </a:r>
          </a:p>
          <a:p>
            <a:endParaRPr lang="en-US" dirty="0"/>
          </a:p>
          <a:p>
            <a:endParaRPr lang="en-US" dirty="0"/>
          </a:p>
          <a:p>
            <a:endParaRPr lang="en-US" dirty="0"/>
          </a:p>
        </p:txBody>
      </p:sp>
      <p:sp>
        <p:nvSpPr>
          <p:cNvPr id="4" name="Header Placeholder 3">
            <a:extLst>
              <a:ext uri="{FF2B5EF4-FFF2-40B4-BE49-F238E27FC236}">
                <a16:creationId xmlns:a16="http://schemas.microsoft.com/office/drawing/2014/main" id="{6F754244-130A-6FF6-945D-39CAA7B5D614}"/>
              </a:ext>
            </a:extLst>
          </p:cNvPr>
          <p:cNvSpPr>
            <a:spLocks noGrp="1"/>
          </p:cNvSpPr>
          <p:nvPr>
            <p:ph type="hdr" sz="quarter"/>
          </p:nvPr>
        </p:nvSpPr>
        <p:spPr/>
        <p:txBody>
          <a:bodyPr/>
          <a:lstStyle/>
          <a:p>
            <a:endParaRPr lang="en-US" dirty="0"/>
          </a:p>
        </p:txBody>
      </p:sp>
      <p:sp>
        <p:nvSpPr>
          <p:cNvPr id="5" name="Date Placeholder 4">
            <a:extLst>
              <a:ext uri="{FF2B5EF4-FFF2-40B4-BE49-F238E27FC236}">
                <a16:creationId xmlns:a16="http://schemas.microsoft.com/office/drawing/2014/main" id="{1C03A7B5-A446-18C2-B4BD-BD3024467B2C}"/>
              </a:ext>
            </a:extLst>
          </p:cNvPr>
          <p:cNvSpPr>
            <a:spLocks noGrp="1"/>
          </p:cNvSpPr>
          <p:nvPr>
            <p:ph type="dt" idx="1"/>
          </p:nvPr>
        </p:nvSpPr>
        <p:spPr/>
        <p:txBody>
          <a:bodyPr/>
          <a:lstStyle/>
          <a:p>
            <a:endParaRPr lang="en-US" dirty="0"/>
          </a:p>
        </p:txBody>
      </p:sp>
      <p:sp>
        <p:nvSpPr>
          <p:cNvPr id="6" name="Footer Placeholder 5">
            <a:extLst>
              <a:ext uri="{FF2B5EF4-FFF2-40B4-BE49-F238E27FC236}">
                <a16:creationId xmlns:a16="http://schemas.microsoft.com/office/drawing/2014/main" id="{5C9CC1A9-36A5-F49B-6ADC-CF2B945F264F}"/>
              </a:ext>
            </a:extLst>
          </p:cNvPr>
          <p:cNvSpPr>
            <a:spLocks noGrp="1"/>
          </p:cNvSpPr>
          <p:nvPr>
            <p:ph type="ftr" sz="quarter" idx="4"/>
          </p:nvPr>
        </p:nvSpPr>
        <p:spPr/>
        <p:txBody>
          <a:bodyPr/>
          <a:lstStyle/>
          <a:p>
            <a:r>
              <a:rPr lang="en-US" dirty="0"/>
              <a:t>Continuous Process Improvement Systems </a:t>
            </a:r>
          </a:p>
        </p:txBody>
      </p:sp>
      <p:sp>
        <p:nvSpPr>
          <p:cNvPr id="7" name="Slide Number Placeholder 6">
            <a:extLst>
              <a:ext uri="{FF2B5EF4-FFF2-40B4-BE49-F238E27FC236}">
                <a16:creationId xmlns:a16="http://schemas.microsoft.com/office/drawing/2014/main" id="{7A09A00C-5863-C10C-7278-B716818D4ED8}"/>
              </a:ext>
            </a:extLst>
          </p:cNvPr>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24447026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306BABE-73CC-47E7-B060-BF67AB4C6FFD}" type="slidenum">
              <a:rPr lang="en-US" smtClean="0"/>
              <a:t>13</a:t>
            </a:fld>
            <a:endParaRPr lang="en-US"/>
          </a:p>
        </p:txBody>
      </p:sp>
    </p:spTree>
    <p:extLst>
      <p:ext uri="{BB962C8B-B14F-4D97-AF65-F5344CB8AC3E}">
        <p14:creationId xmlns:p14="http://schemas.microsoft.com/office/powerpoint/2010/main" val="31209403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364A3-785A-32B4-6F51-94EA300E3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5A0B23-1AF6-D04D-C256-743EE8B8381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CAFBF49-6385-63D3-6195-069E0CB5BB9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04E9542-EE00-E102-16AC-B18D5F0A006A}"/>
              </a:ext>
            </a:extLst>
          </p:cNvPr>
          <p:cNvSpPr>
            <a:spLocks noGrp="1"/>
          </p:cNvSpPr>
          <p:nvPr>
            <p:ph type="sldNum" sz="quarter" idx="5"/>
          </p:nvPr>
        </p:nvSpPr>
        <p:spPr/>
        <p:txBody>
          <a:bodyPr/>
          <a:lstStyle/>
          <a:p>
            <a:fld id="{7306BABE-73CC-47E7-B060-BF67AB4C6FFD}" type="slidenum">
              <a:rPr lang="en-US" smtClean="0"/>
              <a:t>14</a:t>
            </a:fld>
            <a:endParaRPr lang="en-US"/>
          </a:p>
        </p:txBody>
      </p:sp>
    </p:spTree>
    <p:extLst>
      <p:ext uri="{BB962C8B-B14F-4D97-AF65-F5344CB8AC3E}">
        <p14:creationId xmlns:p14="http://schemas.microsoft.com/office/powerpoint/2010/main" val="3066246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7D697-10E6-EA5B-2115-02DEE119F5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39E318-E5B7-E21A-C032-98F16E72243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6F89996-7286-62FD-91B9-162044572BA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19E6AC3-F675-D52E-9A01-5FF9BB5518F1}"/>
              </a:ext>
            </a:extLst>
          </p:cNvPr>
          <p:cNvSpPr>
            <a:spLocks noGrp="1"/>
          </p:cNvSpPr>
          <p:nvPr>
            <p:ph type="sldNum" sz="quarter" idx="5"/>
          </p:nvPr>
        </p:nvSpPr>
        <p:spPr/>
        <p:txBody>
          <a:bodyPr/>
          <a:lstStyle/>
          <a:p>
            <a:fld id="{7306BABE-73CC-47E7-B060-BF67AB4C6FFD}" type="slidenum">
              <a:rPr lang="en-US" smtClean="0"/>
              <a:t>15</a:t>
            </a:fld>
            <a:endParaRPr lang="en-US"/>
          </a:p>
        </p:txBody>
      </p:sp>
    </p:spTree>
    <p:extLst>
      <p:ext uri="{BB962C8B-B14F-4D97-AF65-F5344CB8AC3E}">
        <p14:creationId xmlns:p14="http://schemas.microsoft.com/office/powerpoint/2010/main" val="3958756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1CFB8-C3F8-052F-497A-CEA2189174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83D3A2-2466-169F-63B2-48030B86268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5FF6605-2886-B2EE-6809-DC20A926C1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8912E59-6223-3E01-60FE-4DC5EBE3DD1A}"/>
              </a:ext>
            </a:extLst>
          </p:cNvPr>
          <p:cNvSpPr>
            <a:spLocks noGrp="1"/>
          </p:cNvSpPr>
          <p:nvPr>
            <p:ph type="sldNum" sz="quarter" idx="5"/>
          </p:nvPr>
        </p:nvSpPr>
        <p:spPr/>
        <p:txBody>
          <a:bodyPr/>
          <a:lstStyle/>
          <a:p>
            <a:fld id="{7306BABE-73CC-47E7-B060-BF67AB4C6FFD}" type="slidenum">
              <a:rPr lang="en-US" smtClean="0"/>
              <a:t>16</a:t>
            </a:fld>
            <a:endParaRPr lang="en-US"/>
          </a:p>
        </p:txBody>
      </p:sp>
    </p:spTree>
    <p:extLst>
      <p:ext uri="{BB962C8B-B14F-4D97-AF65-F5344CB8AC3E}">
        <p14:creationId xmlns:p14="http://schemas.microsoft.com/office/powerpoint/2010/main" val="25969761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EA82A-6EFB-CB96-C62F-DECEC69953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27437B-98E4-B369-6C98-E3091396484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CE7174F-CF80-89F1-C2AD-A2AF4DDC314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FC0141E-7DC7-9CB6-725A-C14F6E486E32}"/>
              </a:ext>
            </a:extLst>
          </p:cNvPr>
          <p:cNvSpPr>
            <a:spLocks noGrp="1"/>
          </p:cNvSpPr>
          <p:nvPr>
            <p:ph type="sldNum" sz="quarter" idx="5"/>
          </p:nvPr>
        </p:nvSpPr>
        <p:spPr/>
        <p:txBody>
          <a:bodyPr/>
          <a:lstStyle/>
          <a:p>
            <a:fld id="{7306BABE-73CC-47E7-B060-BF67AB4C6FFD}" type="slidenum">
              <a:rPr lang="en-US" smtClean="0"/>
              <a:t>19</a:t>
            </a:fld>
            <a:endParaRPr lang="en-US"/>
          </a:p>
        </p:txBody>
      </p:sp>
    </p:spTree>
    <p:extLst>
      <p:ext uri="{BB962C8B-B14F-4D97-AF65-F5344CB8AC3E}">
        <p14:creationId xmlns:p14="http://schemas.microsoft.com/office/powerpoint/2010/main" val="32908908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28663" y="906463"/>
            <a:ext cx="5619750" cy="3160712"/>
          </a:xfrm>
        </p:spPr>
        <p:txBody>
          <a:bodyPr/>
          <a:lstStyle/>
          <a:p>
            <a:endParaRPr lang="en-US"/>
          </a:p>
        </p:txBody>
      </p:sp>
      <p:sp>
        <p:nvSpPr>
          <p:cNvPr id="3" name="Notes Placeholder 2"/>
          <p:cNvSpPr>
            <a:spLocks noGrp="1"/>
          </p:cNvSpPr>
          <p:nvPr>
            <p:ph type="body" idx="1"/>
          </p:nvPr>
        </p:nvSpPr>
        <p:spPr>
          <a:xfrm>
            <a:off x="687388" y="4238625"/>
            <a:ext cx="5661025" cy="4318635"/>
          </a:xfrm>
        </p:spPr>
        <p:txBody>
          <a:bodyPr/>
          <a:lstStyle/>
          <a:p>
            <a:pPr>
              <a:spcBef>
                <a:spcPts val="600"/>
              </a:spcBef>
            </a:pPr>
            <a:r>
              <a:rPr lang="en-US" dirty="0"/>
              <a:t>ISO 17020 accreditation was mandated by the Department of Defense in order to ensure that certification bodies conduct CMMC certification assessments, in a competent, consistent and impartial manner.   </a:t>
            </a:r>
          </a:p>
          <a:p>
            <a:pPr>
              <a:spcBef>
                <a:spcPts val="600"/>
              </a:spcBef>
            </a:pPr>
            <a:r>
              <a:rPr lang="en-US" dirty="0"/>
              <a:t>CMMC-AB is accredited to ISO 17011 accreditor requirements prior to beginning C3PAO accreditation.  The accreditation body must have similar documents and evidence of implementing ISO 17011.  They are accredited by a peer review.</a:t>
            </a:r>
          </a:p>
          <a:p>
            <a:pPr>
              <a:spcBef>
                <a:spcPts val="600"/>
              </a:spcBef>
            </a:pPr>
            <a:r>
              <a:rPr lang="en-US" dirty="0"/>
              <a:t>C3PAO’s (Certified Bodies) are accredited by an accreditation body.  In this case the CMMC-AB which was designated as such by the DoD.</a:t>
            </a:r>
          </a:p>
          <a:p>
            <a:pPr>
              <a:spcBef>
                <a:spcPts val="600"/>
              </a:spcBef>
            </a:pPr>
            <a:r>
              <a:rPr lang="en-US" dirty="0"/>
              <a:t>Accreditation of an organization as a independent third-party inspection company, i.e. a Certified Body,  to ISO 17020 provides  assurance that the organization has implemented a system for the management of the relevant aspects of its activities as specified by ISO 17020 and meets customer expectations and needs.  </a:t>
            </a:r>
          </a:p>
          <a:p>
            <a:pPr>
              <a:spcBef>
                <a:spcPts val="600"/>
              </a:spcBef>
            </a:pPr>
            <a:r>
              <a:rPr lang="en-US" dirty="0"/>
              <a:t>Certification of a Department of Defense contractor by an accredited certified body provides evidence that the requirements specified in the Cybersecurity Maturity Model (CMMC) have been implemented to the specified Level and are being maintained.</a:t>
            </a:r>
          </a:p>
          <a:p>
            <a:endParaRPr lang="en-US" dirty="0"/>
          </a:p>
          <a:p>
            <a:endParaRPr lang="en-US" dirty="0"/>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r>
              <a:rPr lang="en-US" dirty="0"/>
              <a:t>Continuous Process Improvement Systems </a:t>
            </a:r>
          </a:p>
        </p:txBody>
      </p:sp>
      <p:sp>
        <p:nvSpPr>
          <p:cNvPr id="7" name="Slide Number Placeholder 6"/>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42793636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32004-14D0-42F1-C7E4-784200D849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A1D780-B7FF-E167-7743-306B76F899C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A37E864-0C3B-02C6-381A-98CBF0B6AC9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AD89BD6-6B9A-6445-AA7F-B67399FCF3A4}"/>
              </a:ext>
            </a:extLst>
          </p:cNvPr>
          <p:cNvSpPr>
            <a:spLocks noGrp="1"/>
          </p:cNvSpPr>
          <p:nvPr>
            <p:ph type="sldNum" sz="quarter" idx="5"/>
          </p:nvPr>
        </p:nvSpPr>
        <p:spPr/>
        <p:txBody>
          <a:bodyPr/>
          <a:lstStyle/>
          <a:p>
            <a:fld id="{7306BABE-73CC-47E7-B060-BF67AB4C6FFD}" type="slidenum">
              <a:rPr lang="en-US" smtClean="0"/>
              <a:t>22</a:t>
            </a:fld>
            <a:endParaRPr lang="en-US"/>
          </a:p>
        </p:txBody>
      </p:sp>
    </p:spTree>
    <p:extLst>
      <p:ext uri="{BB962C8B-B14F-4D97-AF65-F5344CB8AC3E}">
        <p14:creationId xmlns:p14="http://schemas.microsoft.com/office/powerpoint/2010/main" val="3561681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This overview reviews the history and intent of ISO 17020</a:t>
            </a:r>
          </a:p>
        </p:txBody>
      </p:sp>
      <p:sp>
        <p:nvSpPr>
          <p:cNvPr id="4" name="Slide Number Placeholder 3"/>
          <p:cNvSpPr>
            <a:spLocks noGrp="1"/>
          </p:cNvSpPr>
          <p:nvPr>
            <p:ph type="sldNum" sz="quarter" idx="5"/>
          </p:nvPr>
        </p:nvSpPr>
        <p:spPr/>
        <p:txBody>
          <a:bodyPr/>
          <a:lstStyle/>
          <a:p>
            <a:fld id="{7306BABE-73CC-47E7-B060-BF67AB4C6FFD}" type="slidenum">
              <a:rPr lang="en-US" smtClean="0"/>
              <a:t>2</a:t>
            </a:fld>
            <a:endParaRPr lang="en-US"/>
          </a:p>
        </p:txBody>
      </p:sp>
    </p:spTree>
    <p:extLst>
      <p:ext uri="{BB962C8B-B14F-4D97-AF65-F5344CB8AC3E}">
        <p14:creationId xmlns:p14="http://schemas.microsoft.com/office/powerpoint/2010/main" val="3033078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5B4FC-3B32-BF88-724D-CA3BEB27B0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30CDC0-D291-1B4B-8F2D-36AB97E9EAEB}"/>
              </a:ext>
            </a:extLst>
          </p:cNvPr>
          <p:cNvSpPr>
            <a:spLocks noGrp="1" noRot="1" noChangeAspect="1"/>
          </p:cNvSpPr>
          <p:nvPr>
            <p:ph type="sldImg"/>
          </p:nvPr>
        </p:nvSpPr>
        <p:spPr>
          <a:xfrm>
            <a:off x="728663" y="906463"/>
            <a:ext cx="5619750" cy="3160712"/>
          </a:xfrm>
        </p:spPr>
        <p:txBody>
          <a:bodyPr/>
          <a:lstStyle/>
          <a:p>
            <a:endParaRPr lang="en-US"/>
          </a:p>
        </p:txBody>
      </p:sp>
      <p:sp>
        <p:nvSpPr>
          <p:cNvPr id="3" name="Notes Placeholder 2">
            <a:extLst>
              <a:ext uri="{FF2B5EF4-FFF2-40B4-BE49-F238E27FC236}">
                <a16:creationId xmlns:a16="http://schemas.microsoft.com/office/drawing/2014/main" id="{D9128CE1-48E9-D5F1-C249-DFC8162435FA}"/>
              </a:ext>
            </a:extLst>
          </p:cNvPr>
          <p:cNvSpPr>
            <a:spLocks noGrp="1"/>
          </p:cNvSpPr>
          <p:nvPr>
            <p:ph type="body" idx="1"/>
          </p:nvPr>
        </p:nvSpPr>
        <p:spPr>
          <a:xfrm>
            <a:off x="687388" y="4238625"/>
            <a:ext cx="5661025" cy="4318635"/>
          </a:xfrm>
        </p:spPr>
        <p:txBody>
          <a:bodyPr/>
          <a:lstStyle/>
          <a:p>
            <a:pPr>
              <a:spcBef>
                <a:spcPts val="600"/>
              </a:spcBef>
            </a:pPr>
            <a:r>
              <a:rPr lang="en-US" dirty="0"/>
              <a:t>ISO 17020 accreditation was mandated by the Department of Defense in order to ensure that certification bodies conduct CMMC certification assessments, in a competent, consistent and impartial manner.   </a:t>
            </a:r>
          </a:p>
          <a:p>
            <a:pPr>
              <a:spcBef>
                <a:spcPts val="600"/>
              </a:spcBef>
            </a:pPr>
            <a:r>
              <a:rPr lang="en-US" dirty="0"/>
              <a:t>CMMC-AB is accredited to ISO 17011 accreditor requirements prior to beginning C3PAO accreditation.  The accreditation body must have similar documents and evidence of implementing ISO 17011.  They are accredited by a peer review.</a:t>
            </a:r>
          </a:p>
          <a:p>
            <a:pPr>
              <a:spcBef>
                <a:spcPts val="600"/>
              </a:spcBef>
            </a:pPr>
            <a:r>
              <a:rPr lang="en-US" dirty="0"/>
              <a:t>C3PAO’s (Certified Bodies) are accredited by an accreditation body.  In this case the CMMC-AB which was designated as such by the DoD.</a:t>
            </a:r>
          </a:p>
          <a:p>
            <a:pPr>
              <a:spcBef>
                <a:spcPts val="600"/>
              </a:spcBef>
            </a:pPr>
            <a:r>
              <a:rPr lang="en-US" dirty="0"/>
              <a:t>Accreditation of an organization as a independent third-party inspection company, i.e. a Certified Body,  to ISO 17020 provides  assurance that the organization has implemented a system for the management of the relevant aspects of its activities as specified by ISO 17020 and meets customer expectations and needs.  </a:t>
            </a:r>
          </a:p>
          <a:p>
            <a:pPr>
              <a:spcBef>
                <a:spcPts val="600"/>
              </a:spcBef>
            </a:pPr>
            <a:r>
              <a:rPr lang="en-US" dirty="0"/>
              <a:t>Certification of a Department of Defense contractor by an accredited certified body provides evidence that the requirements specified in the Cybersecurity Maturity Model (CMMC) have been implemented to the specified Level and are being maintained.</a:t>
            </a:r>
          </a:p>
          <a:p>
            <a:endParaRPr lang="en-US" dirty="0"/>
          </a:p>
          <a:p>
            <a:endParaRPr lang="en-US" dirty="0"/>
          </a:p>
          <a:p>
            <a:endParaRPr lang="en-US" dirty="0"/>
          </a:p>
        </p:txBody>
      </p:sp>
      <p:sp>
        <p:nvSpPr>
          <p:cNvPr id="4" name="Header Placeholder 3">
            <a:extLst>
              <a:ext uri="{FF2B5EF4-FFF2-40B4-BE49-F238E27FC236}">
                <a16:creationId xmlns:a16="http://schemas.microsoft.com/office/drawing/2014/main" id="{D02B5346-B42F-FCF4-923A-52C78441E32B}"/>
              </a:ext>
            </a:extLst>
          </p:cNvPr>
          <p:cNvSpPr>
            <a:spLocks noGrp="1"/>
          </p:cNvSpPr>
          <p:nvPr>
            <p:ph type="hdr" sz="quarter"/>
          </p:nvPr>
        </p:nvSpPr>
        <p:spPr/>
        <p:txBody>
          <a:bodyPr/>
          <a:lstStyle/>
          <a:p>
            <a:endParaRPr lang="en-US" dirty="0"/>
          </a:p>
        </p:txBody>
      </p:sp>
      <p:sp>
        <p:nvSpPr>
          <p:cNvPr id="5" name="Date Placeholder 4">
            <a:extLst>
              <a:ext uri="{FF2B5EF4-FFF2-40B4-BE49-F238E27FC236}">
                <a16:creationId xmlns:a16="http://schemas.microsoft.com/office/drawing/2014/main" id="{6EF7CC19-5E13-DA01-4F74-7226A7431B19}"/>
              </a:ext>
            </a:extLst>
          </p:cNvPr>
          <p:cNvSpPr>
            <a:spLocks noGrp="1"/>
          </p:cNvSpPr>
          <p:nvPr>
            <p:ph type="dt" idx="1"/>
          </p:nvPr>
        </p:nvSpPr>
        <p:spPr/>
        <p:txBody>
          <a:bodyPr/>
          <a:lstStyle/>
          <a:p>
            <a:endParaRPr lang="en-US" dirty="0"/>
          </a:p>
        </p:txBody>
      </p:sp>
      <p:sp>
        <p:nvSpPr>
          <p:cNvPr id="6" name="Footer Placeholder 5">
            <a:extLst>
              <a:ext uri="{FF2B5EF4-FFF2-40B4-BE49-F238E27FC236}">
                <a16:creationId xmlns:a16="http://schemas.microsoft.com/office/drawing/2014/main" id="{D35E0BD8-0FE1-55F2-5FFA-A69C46F816E6}"/>
              </a:ext>
            </a:extLst>
          </p:cNvPr>
          <p:cNvSpPr>
            <a:spLocks noGrp="1"/>
          </p:cNvSpPr>
          <p:nvPr>
            <p:ph type="ftr" sz="quarter" idx="4"/>
          </p:nvPr>
        </p:nvSpPr>
        <p:spPr/>
        <p:txBody>
          <a:bodyPr/>
          <a:lstStyle/>
          <a:p>
            <a:r>
              <a:rPr lang="en-US" dirty="0"/>
              <a:t>Continuous Process Improvement Systems </a:t>
            </a:r>
          </a:p>
        </p:txBody>
      </p:sp>
      <p:sp>
        <p:nvSpPr>
          <p:cNvPr id="7" name="Slide Number Placeholder 6">
            <a:extLst>
              <a:ext uri="{FF2B5EF4-FFF2-40B4-BE49-F238E27FC236}">
                <a16:creationId xmlns:a16="http://schemas.microsoft.com/office/drawing/2014/main" id="{503A21B6-2DD7-6633-0CA8-6199E1CF123A}"/>
              </a:ext>
            </a:extLst>
          </p:cNvPr>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3713082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As with all of the ISO standards, a government entity identified an area or industry that presents a risk to the well being of the country, people, or environment and develops a standard to bring a chaotic situation into a structured manner in order to ensure consistent, impartial results.</a:t>
            </a:r>
          </a:p>
          <a:p>
            <a:endParaRPr lang="en-US" dirty="0"/>
          </a:p>
          <a:p>
            <a:r>
              <a:rPr lang="en-US" dirty="0"/>
              <a:t>Inconsistent inspection results from inspections conducted by various organizations forced the implementation of ISO 17020.</a:t>
            </a:r>
          </a:p>
          <a:p>
            <a:endParaRPr lang="en-US" dirty="0"/>
          </a:p>
          <a:p>
            <a:r>
              <a:rPr lang="en-US" dirty="0"/>
              <a:t>Inspection bodies carry out inspections or assessments on behalf of private clients, their parent organization of authorities such as the Department of Defense.</a:t>
            </a:r>
          </a:p>
          <a:p>
            <a:endParaRPr lang="en-US" dirty="0"/>
          </a:p>
          <a:p>
            <a:r>
              <a:rPr lang="en-US" dirty="0"/>
              <a:t>Inspections are performed against regulations, standards, specifications, contracts or inspection schemes such as CMMC.</a:t>
            </a:r>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r>
              <a:rPr lang="en-US" dirty="0"/>
              <a:t>Continuous Process Improvement Systems </a:t>
            </a:r>
          </a:p>
        </p:txBody>
      </p:sp>
      <p:sp>
        <p:nvSpPr>
          <p:cNvPr id="7" name="Slide Number Placeholder 6"/>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4243738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a:spcBef>
                <a:spcPts val="600"/>
              </a:spcBef>
            </a:pPr>
            <a:r>
              <a:rPr lang="en-US" dirty="0"/>
              <a:t>ISO 17020 specifies generic requirements and does not state how the requirements are to be implemented.  Each accredited Certified Body is required to document the processes and procedures indicating how the requirements are to be met.</a:t>
            </a:r>
          </a:p>
          <a:p>
            <a:pPr>
              <a:spcBef>
                <a:spcPts val="600"/>
              </a:spcBef>
            </a:pPr>
            <a:r>
              <a:rPr lang="en-US" dirty="0"/>
              <a:t>ISO 17020’s prime focus is on managing the inspection process, impartiality, conflicts of interest, and technical competence of people performing assessments.</a:t>
            </a:r>
          </a:p>
          <a:p>
            <a:pPr>
              <a:spcBef>
                <a:spcPts val="600"/>
              </a:spcBef>
            </a:pPr>
            <a:r>
              <a:rPr lang="en-US" dirty="0"/>
              <a:t>A first review of the requirements can be very confusing if you are not familiar with the original intent of ISO 17020.  The easiest way to better understand the requirements is substitute the word “inspection” with “assessment” and “inspector” with “assessor”.</a:t>
            </a:r>
          </a:p>
          <a:p>
            <a:pPr>
              <a:spcBef>
                <a:spcPts val="600"/>
              </a:spcBef>
            </a:pPr>
            <a:r>
              <a:rPr lang="en-US" dirty="0"/>
              <a:t>Inspection parameters such as quantity, quality, safety, fitness for purpose, and continued safety compliance of installations or systems in operations are terms that really don’t correlate with the CMMC requirements.</a:t>
            </a:r>
          </a:p>
          <a:p>
            <a:pPr>
              <a:spcBef>
                <a:spcPts val="600"/>
              </a:spcBef>
            </a:pPr>
            <a:r>
              <a:rPr lang="en-US" dirty="0"/>
              <a:t>There are specific requirements that do not apply to CMMC assessment activities.  I will address them during the explanation of the Standard requirements.</a:t>
            </a:r>
          </a:p>
          <a:p>
            <a:pPr>
              <a:spcBef>
                <a:spcPts val="600"/>
              </a:spcBef>
            </a:pPr>
            <a:r>
              <a:rPr lang="en-US" dirty="0"/>
              <a:t>C3PAO’s will strictly adhere to CMMC requirements and assessment procedures to ensure consistent results from all assessors across the ecosystem.</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r>
              <a:rPr lang="en-US" dirty="0"/>
              <a:t>Continuous Process Improvement Systems </a:t>
            </a:r>
          </a:p>
        </p:txBody>
      </p:sp>
      <p:sp>
        <p:nvSpPr>
          <p:cNvPr id="7" name="Slide Number Placeholder 6"/>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847142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17: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346" name="Google Shape;346;p17: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347" name="Google Shape;347;p17:notes"/>
          <p:cNvSpPr txBox="1">
            <a:spLocks noGrp="1"/>
          </p:cNvSpPr>
          <p:nvPr>
            <p:ph type="dt" idx="10"/>
          </p:nvPr>
        </p:nvSpPr>
        <p:spPr>
          <a:xfrm>
            <a:off x="4143587" y="0"/>
            <a:ext cx="3169920" cy="481727"/>
          </a:xfrm>
          <a:prstGeom prst="rect">
            <a:avLst/>
          </a:prstGeom>
          <a:noFill/>
          <a:ln>
            <a:noFill/>
          </a:ln>
        </p:spPr>
        <p:txBody>
          <a:bodyPr spcFirstLastPara="1" wrap="square" lIns="96650" tIns="48325" rIns="96650" bIns="48325" anchor="t" anchorCtr="0">
            <a:noAutofit/>
          </a:bodyPr>
          <a:lstStyle/>
          <a:p>
            <a:pPr marL="0" lvl="0" indent="0" algn="r" rtl="0">
              <a:spcBef>
                <a:spcPts val="0"/>
              </a:spcBef>
              <a:spcAft>
                <a:spcPts val="0"/>
              </a:spcAft>
              <a:buNone/>
            </a:pPr>
            <a:r>
              <a:rPr lang="en-US"/>
              <a:t>March 2017</a:t>
            </a:r>
            <a:endParaRPr/>
          </a:p>
        </p:txBody>
      </p:sp>
      <p:sp>
        <p:nvSpPr>
          <p:cNvPr id="348" name="Google Shape;348;p17:notes"/>
          <p:cNvSpPr txBox="1">
            <a:spLocks noGrp="1"/>
          </p:cNvSpPr>
          <p:nvPr>
            <p:ph type="ftr" idx="11"/>
          </p:nvPr>
        </p:nvSpPr>
        <p:spPr>
          <a:xfrm>
            <a:off x="0" y="9119474"/>
            <a:ext cx="3169920" cy="481726"/>
          </a:xfrm>
          <a:prstGeom prst="rect">
            <a:avLst/>
          </a:prstGeom>
          <a:noFill/>
          <a:ln>
            <a:noFill/>
          </a:ln>
        </p:spPr>
        <p:txBody>
          <a:bodyPr spcFirstLastPara="1" wrap="square" lIns="96650" tIns="48325" rIns="96650" bIns="48325" anchor="b" anchorCtr="0">
            <a:noAutofit/>
          </a:bodyPr>
          <a:lstStyle/>
          <a:p>
            <a:pPr marL="0" lvl="0" indent="0" algn="l" rtl="0">
              <a:spcBef>
                <a:spcPts val="0"/>
              </a:spcBef>
              <a:spcAft>
                <a:spcPts val="0"/>
              </a:spcAft>
              <a:buNone/>
            </a:pPr>
            <a:r>
              <a:rPr lang="en-US"/>
              <a:t>Viva Business Solutions</a:t>
            </a:r>
            <a:endParaRPr sz="1200"/>
          </a:p>
        </p:txBody>
      </p:sp>
      <p:sp>
        <p:nvSpPr>
          <p:cNvPr id="349" name="Google Shape;349;p17: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6</a:t>
            </a:fld>
            <a:r>
              <a:rPr lang="en-US"/>
              <a:t> of  7</a:t>
            </a:r>
            <a:r>
              <a:rPr lang="en-US" sz="1200"/>
              <a:t>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The first section we are going to look at is the requirements for Independent Inspection Bodies.   Section 4.1.6 of the standard specifies the requirements.</a:t>
            </a:r>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r>
              <a:rPr lang="en-US" dirty="0"/>
              <a:t>Continuous Process Improvement Systems </a:t>
            </a:r>
          </a:p>
        </p:txBody>
      </p:sp>
      <p:sp>
        <p:nvSpPr>
          <p:cNvPr id="7" name="Slide Number Placeholder 6"/>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26725404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  There are three categories of “Inspection Bodies”. </a:t>
            </a:r>
          </a:p>
          <a:p>
            <a:endParaRPr lang="en-US" dirty="0"/>
          </a:p>
          <a:p>
            <a:pPr marL="628650" lvl="1" indent="-171450">
              <a:buFont typeface="Arial" panose="020B0604020202020204" pitchFamily="34" charset="0"/>
              <a:buChar char="•"/>
            </a:pPr>
            <a:r>
              <a:rPr lang="en-US" dirty="0"/>
              <a:t>Third Party inspection bodies</a:t>
            </a:r>
          </a:p>
          <a:p>
            <a:pPr marL="628650" lvl="1" indent="-171450">
              <a:buFont typeface="Arial" panose="020B0604020202020204" pitchFamily="34" charset="0"/>
              <a:buChar char="•"/>
            </a:pPr>
            <a:r>
              <a:rPr lang="en-US" dirty="0"/>
              <a:t>Second Party inspection bodies – vested interest</a:t>
            </a:r>
          </a:p>
          <a:p>
            <a:pPr marL="628650" lvl="1" indent="-171450">
              <a:buFont typeface="Arial" panose="020B0604020202020204" pitchFamily="34" charset="0"/>
              <a:buChar char="•"/>
            </a:pPr>
            <a:r>
              <a:rPr lang="en-US" dirty="0"/>
              <a:t>First Party inspection bodies -  could be biased</a:t>
            </a:r>
          </a:p>
          <a:p>
            <a:endParaRPr lang="en-US" dirty="0"/>
          </a:p>
          <a:p>
            <a:endParaRPr lang="en-US" dirty="0"/>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r>
              <a:rPr lang="en-US" dirty="0"/>
              <a:t>Continuous Process Improvement Systems </a:t>
            </a:r>
          </a:p>
        </p:txBody>
      </p:sp>
      <p:sp>
        <p:nvSpPr>
          <p:cNvPr id="7" name="Slide Number Placeholder 6"/>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13616316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C3PAO’s are independent 3</a:t>
            </a:r>
            <a:r>
              <a:rPr lang="en-US" baseline="30000" dirty="0"/>
              <a:t>rd</a:t>
            </a:r>
            <a:r>
              <a:rPr lang="en-US" dirty="0"/>
              <a:t> party inspection bodies which means they are required to met the requirements stated in Annex A, Type A.  Third party means they have no bias or ownership to the outcome of the assessment.</a:t>
            </a:r>
          </a:p>
          <a:p>
            <a:endParaRPr lang="en-US" dirty="0"/>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r>
              <a:rPr lang="en-US" dirty="0"/>
              <a:t>Continuous Process Improvement Systems </a:t>
            </a:r>
          </a:p>
        </p:txBody>
      </p:sp>
      <p:sp>
        <p:nvSpPr>
          <p:cNvPr id="7" name="Slide Number Placeholder 6"/>
          <p:cNvSpPr>
            <a:spLocks noGrp="1"/>
          </p:cNvSpPr>
          <p:nvPr>
            <p:ph type="sldNum" sz="quarter" idx="5"/>
          </p:nvPr>
        </p:nvSpPr>
        <p:spPr/>
        <p:txBody>
          <a:bodyPr/>
          <a:lstStyle/>
          <a:p>
            <a:endParaRPr lang="en-US" dirty="0"/>
          </a:p>
        </p:txBody>
      </p:sp>
    </p:spTree>
    <p:extLst>
      <p:ext uri="{BB962C8B-B14F-4D97-AF65-F5344CB8AC3E}">
        <p14:creationId xmlns:p14="http://schemas.microsoft.com/office/powerpoint/2010/main" val="18653366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rgbClr val="000099"/>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000099"/>
                </a:solidFill>
              </a:defRPr>
            </a:lvl1pPr>
          </a:lstStyle>
          <a:p>
            <a:fld id="{6AA63FCF-B4A0-46BA-A48F-2B7483E10712}" type="datetime1">
              <a:rPr lang="en-US" smtClean="0"/>
              <a:t>4/1/2026</a:t>
            </a:fld>
            <a:endParaRPr lang="en-US" dirty="0"/>
          </a:p>
        </p:txBody>
      </p:sp>
      <p:sp>
        <p:nvSpPr>
          <p:cNvPr id="5" name="Footer Placeholder 4"/>
          <p:cNvSpPr>
            <a:spLocks noGrp="1"/>
          </p:cNvSpPr>
          <p:nvPr>
            <p:ph type="ftr" sz="quarter" idx="11"/>
          </p:nvPr>
        </p:nvSpPr>
        <p:spPr/>
        <p:txBody>
          <a:bodyPr/>
          <a:lstStyle>
            <a:lvl1pPr>
              <a:defRPr>
                <a:solidFill>
                  <a:srgbClr val="000099"/>
                </a:solidFill>
              </a:defRPr>
            </a:lvl1pPr>
          </a:lstStyle>
          <a:p>
            <a:r>
              <a:rPr lang="en-US"/>
              <a:t>Continuous Process Improvement Systems</a:t>
            </a:r>
            <a:endParaRPr lang="en-US" dirty="0"/>
          </a:p>
        </p:txBody>
      </p:sp>
      <p:sp>
        <p:nvSpPr>
          <p:cNvPr id="6" name="Slide Number Placeholder 5"/>
          <p:cNvSpPr>
            <a:spLocks noGrp="1"/>
          </p:cNvSpPr>
          <p:nvPr>
            <p:ph type="sldNum" sz="quarter" idx="12"/>
          </p:nvPr>
        </p:nvSpPr>
        <p:spPr/>
        <p:txBody>
          <a:bodyPr/>
          <a:lstStyle/>
          <a:p>
            <a:fld id="{1047253C-4385-4B89-A665-59309EC83C22}" type="slidenum">
              <a:rPr lang="en-US" smtClean="0"/>
              <a:t>‹#›</a:t>
            </a:fld>
            <a:endParaRPr lang="en-US"/>
          </a:p>
        </p:txBody>
      </p:sp>
      <p:pic>
        <p:nvPicPr>
          <p:cNvPr id="8" name="Picture 7">
            <a:extLst>
              <a:ext uri="{FF2B5EF4-FFF2-40B4-BE49-F238E27FC236}">
                <a16:creationId xmlns:a16="http://schemas.microsoft.com/office/drawing/2014/main" id="{4FE40DCA-4F2E-434F-B6CA-C1D0470839D5}"/>
              </a:ext>
            </a:extLst>
          </p:cNvPr>
          <p:cNvPicPr>
            <a:picLocks noChangeAspect="1"/>
          </p:cNvPicPr>
          <p:nvPr/>
        </p:nvPicPr>
        <p:blipFill>
          <a:blip r:embed="rId2"/>
          <a:stretch>
            <a:fillRect/>
          </a:stretch>
        </p:blipFill>
        <p:spPr>
          <a:xfrm>
            <a:off x="5400609" y="5803263"/>
            <a:ext cx="847417" cy="841321"/>
          </a:xfrm>
          <a:prstGeom prst="rect">
            <a:avLst/>
          </a:prstGeom>
        </p:spPr>
      </p:pic>
    </p:spTree>
    <p:extLst>
      <p:ext uri="{BB962C8B-B14F-4D97-AF65-F5344CB8AC3E}">
        <p14:creationId xmlns:p14="http://schemas.microsoft.com/office/powerpoint/2010/main" val="4017061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832E43-47C6-412E-9AEB-8CF6A7C86200}" type="datetime1">
              <a:rPr lang="en-US" smtClean="0"/>
              <a:t>4/1/2026</a:t>
            </a:fld>
            <a:endParaRPr lang="en-US"/>
          </a:p>
        </p:txBody>
      </p:sp>
      <p:sp>
        <p:nvSpPr>
          <p:cNvPr id="5" name="Footer Placeholder 4"/>
          <p:cNvSpPr>
            <a:spLocks noGrp="1"/>
          </p:cNvSpPr>
          <p:nvPr>
            <p:ph type="ftr" sz="quarter" idx="11"/>
          </p:nvPr>
        </p:nvSpPr>
        <p:spPr/>
        <p:txBody>
          <a:bodyPr/>
          <a:lstStyle/>
          <a:p>
            <a:r>
              <a:rPr lang="en-US"/>
              <a:t>Continuous Process Improvement Systems</a:t>
            </a:r>
          </a:p>
        </p:txBody>
      </p:sp>
      <p:sp>
        <p:nvSpPr>
          <p:cNvPr id="6" name="Slide Number Placeholder 5"/>
          <p:cNvSpPr>
            <a:spLocks noGrp="1"/>
          </p:cNvSpPr>
          <p:nvPr>
            <p:ph type="sldNum" sz="quarter" idx="12"/>
          </p:nvPr>
        </p:nvSpPr>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2903026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FF0549-FB08-47F3-8A55-BC72F9112925}" type="datetime1">
              <a:rPr lang="en-US" smtClean="0"/>
              <a:t>4/1/2026</a:t>
            </a:fld>
            <a:endParaRPr lang="en-US"/>
          </a:p>
        </p:txBody>
      </p:sp>
      <p:sp>
        <p:nvSpPr>
          <p:cNvPr id="5" name="Footer Placeholder 4"/>
          <p:cNvSpPr>
            <a:spLocks noGrp="1"/>
          </p:cNvSpPr>
          <p:nvPr>
            <p:ph type="ftr" sz="quarter" idx="11"/>
          </p:nvPr>
        </p:nvSpPr>
        <p:spPr/>
        <p:txBody>
          <a:bodyPr/>
          <a:lstStyle/>
          <a:p>
            <a:r>
              <a:rPr lang="en-US"/>
              <a:t>Continuous Process Improvement Systems</a:t>
            </a:r>
          </a:p>
        </p:txBody>
      </p:sp>
      <p:sp>
        <p:nvSpPr>
          <p:cNvPr id="6" name="Slide Number Placeholder 5"/>
          <p:cNvSpPr>
            <a:spLocks noGrp="1"/>
          </p:cNvSpPr>
          <p:nvPr>
            <p:ph type="sldNum" sz="quarter" idx="12"/>
          </p:nvPr>
        </p:nvSpPr>
        <p:spPr/>
        <p:txBody>
          <a:bodyPr/>
          <a:lstStyle/>
          <a:p>
            <a:fld id="{1047253C-4385-4B89-A665-59309EC83C2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56153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CB7808-7563-4328-B0D2-BBD4045F2566}" type="datetime1">
              <a:rPr lang="en-US" smtClean="0"/>
              <a:t>4/1/2026</a:t>
            </a:fld>
            <a:endParaRPr lang="en-US"/>
          </a:p>
        </p:txBody>
      </p:sp>
      <p:sp>
        <p:nvSpPr>
          <p:cNvPr id="5" name="Footer Placeholder 4"/>
          <p:cNvSpPr>
            <a:spLocks noGrp="1"/>
          </p:cNvSpPr>
          <p:nvPr>
            <p:ph type="ftr" sz="quarter" idx="11"/>
          </p:nvPr>
        </p:nvSpPr>
        <p:spPr/>
        <p:txBody>
          <a:bodyPr/>
          <a:lstStyle/>
          <a:p>
            <a:r>
              <a:rPr lang="en-US"/>
              <a:t>Continuous Process Improvement Systems</a:t>
            </a:r>
          </a:p>
        </p:txBody>
      </p:sp>
      <p:sp>
        <p:nvSpPr>
          <p:cNvPr id="6" name="Slide Number Placeholder 5"/>
          <p:cNvSpPr>
            <a:spLocks noGrp="1"/>
          </p:cNvSpPr>
          <p:nvPr>
            <p:ph type="sldNum" sz="quarter" idx="12"/>
          </p:nvPr>
        </p:nvSpPr>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4302270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02517B-3393-4200-B028-1649D2547A43}" type="datetime1">
              <a:rPr lang="en-US" smtClean="0"/>
              <a:t>4/1/2026</a:t>
            </a:fld>
            <a:endParaRPr lang="en-US"/>
          </a:p>
        </p:txBody>
      </p:sp>
      <p:sp>
        <p:nvSpPr>
          <p:cNvPr id="5" name="Footer Placeholder 4"/>
          <p:cNvSpPr>
            <a:spLocks noGrp="1"/>
          </p:cNvSpPr>
          <p:nvPr>
            <p:ph type="ftr" sz="quarter" idx="11"/>
          </p:nvPr>
        </p:nvSpPr>
        <p:spPr/>
        <p:txBody>
          <a:bodyPr/>
          <a:lstStyle/>
          <a:p>
            <a:r>
              <a:rPr lang="en-US"/>
              <a:t>Continuous Process Improvement Systems</a:t>
            </a:r>
          </a:p>
        </p:txBody>
      </p:sp>
      <p:sp>
        <p:nvSpPr>
          <p:cNvPr id="6" name="Slide Number Placeholder 5"/>
          <p:cNvSpPr>
            <a:spLocks noGrp="1"/>
          </p:cNvSpPr>
          <p:nvPr>
            <p:ph type="sldNum" sz="quarter" idx="12"/>
          </p:nvPr>
        </p:nvSpPr>
        <p:spPr/>
        <p:txBody>
          <a:bodyPr/>
          <a:lstStyle/>
          <a:p>
            <a:fld id="{1047253C-4385-4B89-A665-59309EC83C2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488904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2D031E-1263-4635-A534-38531C2431AD}" type="datetime1">
              <a:rPr lang="en-US" smtClean="0"/>
              <a:t>4/1/2026</a:t>
            </a:fld>
            <a:endParaRPr lang="en-US"/>
          </a:p>
        </p:txBody>
      </p:sp>
      <p:sp>
        <p:nvSpPr>
          <p:cNvPr id="5" name="Footer Placeholder 4"/>
          <p:cNvSpPr>
            <a:spLocks noGrp="1"/>
          </p:cNvSpPr>
          <p:nvPr>
            <p:ph type="ftr" sz="quarter" idx="11"/>
          </p:nvPr>
        </p:nvSpPr>
        <p:spPr/>
        <p:txBody>
          <a:bodyPr/>
          <a:lstStyle/>
          <a:p>
            <a:r>
              <a:rPr lang="en-US"/>
              <a:t>Continuous Process Improvement Systems</a:t>
            </a:r>
          </a:p>
        </p:txBody>
      </p:sp>
      <p:sp>
        <p:nvSpPr>
          <p:cNvPr id="6" name="Slide Number Placeholder 5"/>
          <p:cNvSpPr>
            <a:spLocks noGrp="1"/>
          </p:cNvSpPr>
          <p:nvPr>
            <p:ph type="sldNum" sz="quarter" idx="12"/>
          </p:nvPr>
        </p:nvSpPr>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9573927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E7C7FD-8E77-430C-BD3F-1BCE303BAF94}" type="datetime1">
              <a:rPr lang="en-US" smtClean="0"/>
              <a:t>4/1/2026</a:t>
            </a:fld>
            <a:endParaRPr lang="en-US"/>
          </a:p>
        </p:txBody>
      </p:sp>
      <p:sp>
        <p:nvSpPr>
          <p:cNvPr id="5" name="Footer Placeholder 4"/>
          <p:cNvSpPr>
            <a:spLocks noGrp="1"/>
          </p:cNvSpPr>
          <p:nvPr>
            <p:ph type="ftr" sz="quarter" idx="11"/>
          </p:nvPr>
        </p:nvSpPr>
        <p:spPr/>
        <p:txBody>
          <a:bodyPr/>
          <a:lstStyle/>
          <a:p>
            <a:r>
              <a:rPr lang="en-US"/>
              <a:t>Continuous Process Improvement Systems</a:t>
            </a:r>
          </a:p>
        </p:txBody>
      </p:sp>
      <p:sp>
        <p:nvSpPr>
          <p:cNvPr id="6" name="Slide Number Placeholder 5"/>
          <p:cNvSpPr>
            <a:spLocks noGrp="1"/>
          </p:cNvSpPr>
          <p:nvPr>
            <p:ph type="sldNum" sz="quarter" idx="12"/>
          </p:nvPr>
        </p:nvSpPr>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11515496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490F22-AF08-45CB-A5E1-AF1EF2CD20B0}" type="datetime1">
              <a:rPr lang="en-US" smtClean="0"/>
              <a:t>4/1/2026</a:t>
            </a:fld>
            <a:endParaRPr lang="en-US"/>
          </a:p>
        </p:txBody>
      </p:sp>
      <p:sp>
        <p:nvSpPr>
          <p:cNvPr id="5" name="Footer Placeholder 4"/>
          <p:cNvSpPr>
            <a:spLocks noGrp="1"/>
          </p:cNvSpPr>
          <p:nvPr>
            <p:ph type="ftr" sz="quarter" idx="11"/>
          </p:nvPr>
        </p:nvSpPr>
        <p:spPr/>
        <p:txBody>
          <a:bodyPr/>
          <a:lstStyle/>
          <a:p>
            <a:r>
              <a:rPr lang="en-US"/>
              <a:t>Continuous Process Improvement Systems</a:t>
            </a:r>
          </a:p>
        </p:txBody>
      </p:sp>
      <p:sp>
        <p:nvSpPr>
          <p:cNvPr id="6" name="Slide Number Placeholder 5"/>
          <p:cNvSpPr>
            <a:spLocks noGrp="1"/>
          </p:cNvSpPr>
          <p:nvPr>
            <p:ph type="sldNum" sz="quarter" idx="12"/>
          </p:nvPr>
        </p:nvSpPr>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34005912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omparision with Subtitle">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AB0E1BA4-80FE-4826-BA2F-083C3A5BB7FA}"/>
              </a:ext>
            </a:extLst>
          </p:cNvPr>
          <p:cNvGrpSpPr/>
          <p:nvPr userDrawn="1"/>
        </p:nvGrpSpPr>
        <p:grpSpPr>
          <a:xfrm flipH="1">
            <a:off x="7444074" y="215323"/>
            <a:ext cx="4831840" cy="3541007"/>
            <a:chOff x="-192127" y="-2"/>
            <a:chExt cx="4831840" cy="3367272"/>
          </a:xfrm>
        </p:grpSpPr>
        <p:sp>
          <p:nvSpPr>
            <p:cNvPr id="26" name="Diagonal Stripe 25">
              <a:extLst>
                <a:ext uri="{FF2B5EF4-FFF2-40B4-BE49-F238E27FC236}">
                  <a16:creationId xmlns:a16="http://schemas.microsoft.com/office/drawing/2014/main" id="{0697993E-CD44-40B9-805C-77BC608618A7}"/>
                </a:ext>
              </a:extLst>
            </p:cNvPr>
            <p:cNvSpPr/>
            <p:nvPr userDrawn="1"/>
          </p:nvSpPr>
          <p:spPr>
            <a:xfrm>
              <a:off x="0" y="-1"/>
              <a:ext cx="4639713" cy="3367271"/>
            </a:xfrm>
            <a:prstGeom prst="diagStripe">
              <a:avLst>
                <a:gd name="adj" fmla="val 51202"/>
              </a:avLst>
            </a:prstGeom>
            <a:solidFill>
              <a:srgbClr val="EB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id="{DDBD869A-51AE-4AC9-A3E0-38E8C732B1E8}"/>
                </a:ext>
              </a:extLst>
            </p:cNvPr>
            <p:cNvCxnSpPr>
              <a:cxnSpLocks/>
            </p:cNvCxnSpPr>
            <p:nvPr userDrawn="1"/>
          </p:nvCxnSpPr>
          <p:spPr>
            <a:xfrm flipV="1">
              <a:off x="1433638" y="-2"/>
              <a:ext cx="1240971" cy="916595"/>
            </a:xfrm>
            <a:prstGeom prst="line">
              <a:avLst/>
            </a:prstGeom>
            <a:ln w="19050">
              <a:solidFill>
                <a:schemeClr val="accent1">
                  <a:lumMod val="90000"/>
                  <a:lumOff val="10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id="{DE18C3B6-28E6-4BBC-B634-F81DE5A9D13C}"/>
                </a:ext>
              </a:extLst>
            </p:cNvPr>
            <p:cNvSpPr/>
            <p:nvPr userDrawn="1"/>
          </p:nvSpPr>
          <p:spPr>
            <a:xfrm rot="19421162">
              <a:off x="-192127" y="1140864"/>
              <a:ext cx="1354398" cy="214994"/>
            </a:xfrm>
            <a:prstGeom prst="parallelogram">
              <a:avLst>
                <a:gd name="adj" fmla="val 72003"/>
              </a:avLst>
            </a:prstGeom>
            <a:solidFill>
              <a:srgbClr val="90F1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7" name="Text Placeholder 2">
            <a:extLst>
              <a:ext uri="{FF2B5EF4-FFF2-40B4-BE49-F238E27FC236}">
                <a16:creationId xmlns:a16="http://schemas.microsoft.com/office/drawing/2014/main" id="{B2E19FBD-2379-4B3B-910D-F51E007CB63F}"/>
              </a:ext>
            </a:extLst>
          </p:cNvPr>
          <p:cNvSpPr>
            <a:spLocks noGrp="1"/>
          </p:cNvSpPr>
          <p:nvPr userDrawn="1">
            <p:ph type="body" idx="1"/>
          </p:nvPr>
        </p:nvSpPr>
        <p:spPr>
          <a:xfrm>
            <a:off x="520698" y="2104888"/>
            <a:ext cx="5475290" cy="781188"/>
          </a:xfrm>
          <a:prstGeom prst="rect">
            <a:avLst/>
          </a:prstGeom>
        </p:spPr>
        <p:txBody>
          <a:bodyPr anchor="b">
            <a:normAutofit/>
          </a:bodyPr>
          <a:lstStyle>
            <a:lvl1pPr marL="0" indent="0">
              <a:lnSpc>
                <a:spcPct val="100000"/>
              </a:lnSpc>
              <a:spcBef>
                <a:spcPts val="0"/>
              </a:spcBef>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8" name="Content Placeholder 3" title="Bullet Points">
            <a:extLst>
              <a:ext uri="{FF2B5EF4-FFF2-40B4-BE49-F238E27FC236}">
                <a16:creationId xmlns:a16="http://schemas.microsoft.com/office/drawing/2014/main" id="{8715E757-6584-4841-8154-C92E70E0CD6B}"/>
              </a:ext>
            </a:extLst>
          </p:cNvPr>
          <p:cNvSpPr>
            <a:spLocks noGrp="1"/>
          </p:cNvSpPr>
          <p:nvPr userDrawn="1">
            <p:ph sz="half" idx="13"/>
          </p:nvPr>
        </p:nvSpPr>
        <p:spPr>
          <a:xfrm>
            <a:off x="520698" y="2886076"/>
            <a:ext cx="5475290" cy="3232149"/>
          </a:xfrm>
          <a:prstGeom prst="rect">
            <a:avLst/>
          </a:prstGeom>
        </p:spPr>
        <p:txBody>
          <a:bodyPr>
            <a:normAutofit/>
          </a:bodyPr>
          <a:lstStyle>
            <a:lvl1pPr>
              <a:defRPr lang="en-US" dirty="0">
                <a:solidFill>
                  <a:schemeClr val="tx1"/>
                </a:solidFill>
              </a:defRPr>
            </a:lvl1pPr>
            <a:lvl2pPr>
              <a:defRPr lang="en-US" dirty="0">
                <a:solidFill>
                  <a:schemeClr val="tx1"/>
                </a:solidFill>
              </a:defRPr>
            </a:lvl2pPr>
            <a:lvl3pPr>
              <a:defRPr lang="en-US" dirty="0">
                <a:solidFill>
                  <a:schemeClr val="tx1"/>
                </a:solidFill>
              </a:defRPr>
            </a:lvl3pPr>
            <a:lvl4pPr>
              <a:defRPr lang="en-US" dirty="0">
                <a:solidFill>
                  <a:schemeClr val="tx1"/>
                </a:solidFill>
              </a:defRPr>
            </a:lvl4pPr>
            <a:lvl5pPr>
              <a:defRPr lang="en-IN" dirty="0">
                <a:solidFill>
                  <a:schemeClr val="tx1"/>
                </a:solidFill>
              </a:defRPr>
            </a:lvl5pPr>
          </a:lstStyle>
          <a:p>
            <a:pPr lvl="0">
              <a:buClr>
                <a:schemeClr val="accent2"/>
              </a:buClr>
            </a:pPr>
            <a:r>
              <a:rPr lang="en-US" noProof="0"/>
              <a:t>Click to edit Master text styles</a:t>
            </a:r>
          </a:p>
          <a:p>
            <a:pPr lvl="1">
              <a:buClr>
                <a:schemeClr val="accent2"/>
              </a:buClr>
            </a:pPr>
            <a:r>
              <a:rPr lang="en-US" noProof="0"/>
              <a:t>Second level</a:t>
            </a:r>
          </a:p>
          <a:p>
            <a:pPr lvl="2">
              <a:buClr>
                <a:schemeClr val="accent2"/>
              </a:buClr>
            </a:pPr>
            <a:r>
              <a:rPr lang="en-US" noProof="0"/>
              <a:t>Third level</a:t>
            </a:r>
          </a:p>
          <a:p>
            <a:pPr lvl="3">
              <a:buClr>
                <a:schemeClr val="accent2"/>
              </a:buClr>
            </a:pPr>
            <a:r>
              <a:rPr lang="en-US" noProof="0"/>
              <a:t>Fourth level</a:t>
            </a:r>
          </a:p>
          <a:p>
            <a:pPr lvl="4">
              <a:buClr>
                <a:schemeClr val="accent2"/>
              </a:buClr>
            </a:pPr>
            <a:r>
              <a:rPr lang="en-US" noProof="0"/>
              <a:t>Fifth level</a:t>
            </a:r>
          </a:p>
        </p:txBody>
      </p:sp>
      <p:sp>
        <p:nvSpPr>
          <p:cNvPr id="19" name="Text Placeholder 4">
            <a:extLst>
              <a:ext uri="{FF2B5EF4-FFF2-40B4-BE49-F238E27FC236}">
                <a16:creationId xmlns:a16="http://schemas.microsoft.com/office/drawing/2014/main" id="{47CDC5A2-8836-4ED3-8E78-18C24853D882}"/>
              </a:ext>
            </a:extLst>
          </p:cNvPr>
          <p:cNvSpPr>
            <a:spLocks noGrp="1"/>
          </p:cNvSpPr>
          <p:nvPr userDrawn="1">
            <p:ph type="body" sz="quarter" idx="14"/>
          </p:nvPr>
        </p:nvSpPr>
        <p:spPr>
          <a:xfrm>
            <a:off x="6186713" y="2104888"/>
            <a:ext cx="5475600" cy="781188"/>
          </a:xfrm>
          <a:prstGeom prst="rect">
            <a:avLst/>
          </a:prstGeom>
        </p:spPr>
        <p:txBody>
          <a:bodyPr anchor="b">
            <a:normAutofit/>
          </a:bodyPr>
          <a:lstStyle>
            <a:lvl1pPr marL="0" indent="0">
              <a:lnSpc>
                <a:spcPct val="100000"/>
              </a:lnSpc>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0" name="Content Placeholder 5" title="Bullet Points">
            <a:extLst>
              <a:ext uri="{FF2B5EF4-FFF2-40B4-BE49-F238E27FC236}">
                <a16:creationId xmlns:a16="http://schemas.microsoft.com/office/drawing/2014/main" id="{D957FBD7-2C3C-4DD1-954F-DF1E007BE590}"/>
              </a:ext>
            </a:extLst>
          </p:cNvPr>
          <p:cNvSpPr>
            <a:spLocks noGrp="1"/>
          </p:cNvSpPr>
          <p:nvPr userDrawn="1">
            <p:ph sz="quarter" idx="15"/>
          </p:nvPr>
        </p:nvSpPr>
        <p:spPr>
          <a:xfrm>
            <a:off x="6186713" y="2886076"/>
            <a:ext cx="5475600" cy="3232149"/>
          </a:xfrm>
          <a:prstGeom prst="rect">
            <a:avLst/>
          </a:prstGeom>
        </p:spPr>
        <p:txBody>
          <a:bodyPr>
            <a:normAutofit/>
          </a:bodyPr>
          <a:lstStyle>
            <a:lvl1pPr>
              <a:defRPr lang="en-US" dirty="0">
                <a:solidFill>
                  <a:schemeClr val="tx1"/>
                </a:solidFill>
              </a:defRPr>
            </a:lvl1pPr>
            <a:lvl2pPr>
              <a:defRPr lang="en-US" dirty="0">
                <a:solidFill>
                  <a:schemeClr val="tx1"/>
                </a:solidFill>
              </a:defRPr>
            </a:lvl2pPr>
            <a:lvl3pPr>
              <a:defRPr lang="en-US" dirty="0">
                <a:solidFill>
                  <a:schemeClr val="tx1"/>
                </a:solidFill>
              </a:defRPr>
            </a:lvl3pPr>
            <a:lvl4pPr>
              <a:defRPr lang="en-US" dirty="0">
                <a:solidFill>
                  <a:schemeClr val="tx1"/>
                </a:solidFill>
              </a:defRPr>
            </a:lvl4pPr>
            <a:lvl5pPr>
              <a:defRPr lang="en-IN" dirty="0">
                <a:solidFill>
                  <a:schemeClr val="tx1"/>
                </a:solidFill>
              </a:defRPr>
            </a:lvl5pPr>
          </a:lstStyle>
          <a:p>
            <a:pPr lvl="0">
              <a:buClr>
                <a:schemeClr val="accent2"/>
              </a:buClr>
            </a:pPr>
            <a:r>
              <a:rPr lang="en-US" noProof="0"/>
              <a:t>Click to edit Master text styles</a:t>
            </a:r>
          </a:p>
          <a:p>
            <a:pPr lvl="1">
              <a:buClr>
                <a:schemeClr val="accent2"/>
              </a:buClr>
            </a:pPr>
            <a:r>
              <a:rPr lang="en-US" noProof="0"/>
              <a:t>Second level</a:t>
            </a:r>
          </a:p>
          <a:p>
            <a:pPr lvl="2">
              <a:buClr>
                <a:schemeClr val="accent2"/>
              </a:buClr>
            </a:pPr>
            <a:r>
              <a:rPr lang="en-US" noProof="0"/>
              <a:t>Third level</a:t>
            </a:r>
          </a:p>
          <a:p>
            <a:pPr lvl="3">
              <a:buClr>
                <a:schemeClr val="accent2"/>
              </a:buClr>
            </a:pPr>
            <a:r>
              <a:rPr lang="en-US" noProof="0"/>
              <a:t>Fourth level</a:t>
            </a:r>
          </a:p>
          <a:p>
            <a:pPr lvl="4">
              <a:buClr>
                <a:schemeClr val="accent2"/>
              </a:buClr>
            </a:pPr>
            <a:r>
              <a:rPr lang="en-US" noProof="0"/>
              <a:t>Fifth level</a:t>
            </a:r>
          </a:p>
        </p:txBody>
      </p:sp>
      <p:sp>
        <p:nvSpPr>
          <p:cNvPr id="24" name="Text Placeholder 4" title="Subtitle">
            <a:extLst>
              <a:ext uri="{FF2B5EF4-FFF2-40B4-BE49-F238E27FC236}">
                <a16:creationId xmlns:a16="http://schemas.microsoft.com/office/drawing/2014/main" id="{77DB65FF-A89E-4562-8251-2BB63EFDD28E}"/>
              </a:ext>
            </a:extLst>
          </p:cNvPr>
          <p:cNvSpPr>
            <a:spLocks noGrp="1"/>
          </p:cNvSpPr>
          <p:nvPr userDrawn="1">
            <p:ph type="body" sz="quarter" idx="16" hasCustomPrompt="1"/>
          </p:nvPr>
        </p:nvSpPr>
        <p:spPr>
          <a:xfrm>
            <a:off x="520493" y="1376932"/>
            <a:ext cx="7368596"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36" name="Parallelogram 35">
            <a:extLst>
              <a:ext uri="{FF2B5EF4-FFF2-40B4-BE49-F238E27FC236}">
                <a16:creationId xmlns:a16="http://schemas.microsoft.com/office/drawing/2014/main" id="{4EBB76E7-943E-4038-B700-114F66FBC609}"/>
              </a:ext>
            </a:extLst>
          </p:cNvPr>
          <p:cNvSpPr/>
          <p:nvPr userDrawn="1"/>
        </p:nvSpPr>
        <p:spPr>
          <a:xfrm flipH="1">
            <a:off x="6720174" y="0"/>
            <a:ext cx="1447800" cy="639064"/>
          </a:xfrm>
          <a:prstGeom prst="parallelogram">
            <a:avLst>
              <a:gd name="adj" fmla="val 135617"/>
            </a:avLst>
          </a:prstGeom>
          <a:solidFill>
            <a:schemeClr val="accent1">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id="{03E79E9C-D961-6E47-A5C6-57689BAFF243}"/>
              </a:ext>
            </a:extLst>
          </p:cNvPr>
          <p:cNvSpPr>
            <a:spLocks noGrp="1"/>
          </p:cNvSpPr>
          <p:nvPr>
            <p:ph type="ftr" sz="quarter" idx="17"/>
          </p:nvPr>
        </p:nvSpPr>
        <p:spPr/>
        <p:txBody>
          <a:bodyPr/>
          <a:lstStyle>
            <a:lvl1pPr algn="l">
              <a:defRPr>
                <a:solidFill>
                  <a:srgbClr val="33CCCC"/>
                </a:solidFill>
              </a:defRPr>
            </a:lvl1pPr>
          </a:lstStyle>
          <a:p>
            <a:r>
              <a:rPr lang="en-US" dirty="0"/>
              <a:t>www.cpisys.com</a:t>
            </a:r>
          </a:p>
        </p:txBody>
      </p:sp>
      <p:sp>
        <p:nvSpPr>
          <p:cNvPr id="3" name="Slide Number Placeholder 2">
            <a:extLst>
              <a:ext uri="{FF2B5EF4-FFF2-40B4-BE49-F238E27FC236}">
                <a16:creationId xmlns:a16="http://schemas.microsoft.com/office/drawing/2014/main"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id="{C3CC34F4-862A-42E7-B2FA-7B511CC2E879}"/>
              </a:ext>
            </a:extLst>
          </p:cNvPr>
          <p:cNvSpPr>
            <a:spLocks noGrp="1"/>
          </p:cNvSpPr>
          <p:nvPr userDrawn="1">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dirty="0"/>
              <a:t>Click to Edit Master Title Style </a:t>
            </a:r>
          </a:p>
        </p:txBody>
      </p:sp>
      <p:pic>
        <p:nvPicPr>
          <p:cNvPr id="5" name="Picture 4" descr="A picture containing drawing&#10;&#10;Description automatically generated">
            <a:extLst>
              <a:ext uri="{FF2B5EF4-FFF2-40B4-BE49-F238E27FC236}">
                <a16:creationId xmlns:a16="http://schemas.microsoft.com/office/drawing/2014/main" id="{71100060-D312-4548-A836-DE321970AD00}"/>
              </a:ext>
            </a:extLst>
          </p:cNvPr>
          <p:cNvPicPr>
            <a:picLocks noChangeAspect="1"/>
          </p:cNvPicPr>
          <p:nvPr userDrawn="1"/>
        </p:nvPicPr>
        <p:blipFill>
          <a:blip r:embed="rId2"/>
          <a:stretch>
            <a:fillRect/>
          </a:stretch>
        </p:blipFill>
        <p:spPr>
          <a:xfrm>
            <a:off x="338530" y="172864"/>
            <a:ext cx="895396" cy="844593"/>
          </a:xfrm>
          <a:prstGeom prst="rect">
            <a:avLst/>
          </a:prstGeom>
        </p:spPr>
      </p:pic>
    </p:spTree>
    <p:extLst>
      <p:ext uri="{BB962C8B-B14F-4D97-AF65-F5344CB8AC3E}">
        <p14:creationId xmlns:p14="http://schemas.microsoft.com/office/powerpoint/2010/main" val="35857707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fld id="{50902F3F-A7D1-4B2B-8206-8555DDFF7B3A}" type="datetime1">
              <a:rPr lang="en-US" smtClean="0"/>
              <a:t>4/1/2026</a:t>
            </a:fld>
            <a:endParaRPr lang="en-US" dirty="0"/>
          </a:p>
        </p:txBody>
      </p:sp>
      <p:sp>
        <p:nvSpPr>
          <p:cNvPr id="5" name="Footer Placeholder 4"/>
          <p:cNvSpPr>
            <a:spLocks noGrp="1"/>
          </p:cNvSpPr>
          <p:nvPr>
            <p:ph type="ftr" sz="quarter" idx="11"/>
          </p:nvPr>
        </p:nvSpPr>
        <p:spPr/>
        <p:txBody>
          <a:bodyPr/>
          <a:lstStyle>
            <a:lvl1pPr>
              <a:defRPr/>
            </a:lvl1pPr>
          </a:lstStyle>
          <a:p>
            <a:r>
              <a:rPr lang="en-US"/>
              <a:t>Continuous Process Improvement Systems</a:t>
            </a:r>
            <a:endParaRPr lang="en-US" dirty="0"/>
          </a:p>
        </p:txBody>
      </p:sp>
      <p:sp>
        <p:nvSpPr>
          <p:cNvPr id="6" name="Slide Number Placeholder 5"/>
          <p:cNvSpPr>
            <a:spLocks noGrp="1"/>
          </p:cNvSpPr>
          <p:nvPr>
            <p:ph type="sldNum" sz="quarter" idx="12"/>
          </p:nvPr>
        </p:nvSpPr>
        <p:spPr>
          <a:xfrm>
            <a:off x="10619488" y="6041362"/>
            <a:ext cx="683339" cy="365125"/>
          </a:xfrm>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3562918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C043DBD6-7632-4322-BDC7-D0B0F731644D}" type="datetime1">
              <a:rPr lang="en-US" smtClean="0"/>
              <a:t>4/1/2026</a:t>
            </a:fld>
            <a:endParaRPr lang="en-US" dirty="0"/>
          </a:p>
        </p:txBody>
      </p:sp>
      <p:sp>
        <p:nvSpPr>
          <p:cNvPr id="5" name="Footer Placeholder 4"/>
          <p:cNvSpPr>
            <a:spLocks noGrp="1"/>
          </p:cNvSpPr>
          <p:nvPr>
            <p:ph type="ftr" sz="quarter" idx="11"/>
          </p:nvPr>
        </p:nvSpPr>
        <p:spPr/>
        <p:txBody>
          <a:bodyPr/>
          <a:lstStyle>
            <a:lvl1pPr>
              <a:defRPr/>
            </a:lvl1pPr>
          </a:lstStyle>
          <a:p>
            <a:r>
              <a:rPr lang="en-US"/>
              <a:t>Continuous Process Improvement Systems</a:t>
            </a:r>
            <a:endParaRPr lang="en-US" dirty="0"/>
          </a:p>
        </p:txBody>
      </p:sp>
      <p:sp>
        <p:nvSpPr>
          <p:cNvPr id="6" name="Slide Number Placeholder 5"/>
          <p:cNvSpPr>
            <a:spLocks noGrp="1"/>
          </p:cNvSpPr>
          <p:nvPr>
            <p:ph type="sldNum" sz="quarter" idx="12"/>
          </p:nvPr>
        </p:nvSpPr>
        <p:spPr>
          <a:xfrm>
            <a:off x="10609963" y="6041362"/>
            <a:ext cx="683339" cy="365125"/>
          </a:xfrm>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3923668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76C0C4-ACD9-4385-8457-2580199D7A36}" type="datetime1">
              <a:rPr lang="en-US" smtClean="0"/>
              <a:t>4/1/2026</a:t>
            </a:fld>
            <a:endParaRPr lang="en-US"/>
          </a:p>
        </p:txBody>
      </p:sp>
      <p:sp>
        <p:nvSpPr>
          <p:cNvPr id="6" name="Footer Placeholder 5"/>
          <p:cNvSpPr>
            <a:spLocks noGrp="1"/>
          </p:cNvSpPr>
          <p:nvPr>
            <p:ph type="ftr" sz="quarter" idx="11"/>
          </p:nvPr>
        </p:nvSpPr>
        <p:spPr/>
        <p:txBody>
          <a:bodyPr/>
          <a:lstStyle/>
          <a:p>
            <a:r>
              <a:rPr lang="en-US"/>
              <a:t>Continuous Process Improvement Systems</a:t>
            </a:r>
          </a:p>
        </p:txBody>
      </p:sp>
      <p:sp>
        <p:nvSpPr>
          <p:cNvPr id="7" name="Slide Number Placeholder 6"/>
          <p:cNvSpPr>
            <a:spLocks noGrp="1"/>
          </p:cNvSpPr>
          <p:nvPr>
            <p:ph type="sldNum" sz="quarter" idx="12"/>
          </p:nvPr>
        </p:nvSpPr>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2174310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692C9C-AF40-474D-99C7-1B07A8CB054C}" type="datetime1">
              <a:rPr lang="en-US" smtClean="0"/>
              <a:t>4/1/2026</a:t>
            </a:fld>
            <a:endParaRPr lang="en-US"/>
          </a:p>
        </p:txBody>
      </p:sp>
      <p:sp>
        <p:nvSpPr>
          <p:cNvPr id="8" name="Footer Placeholder 7"/>
          <p:cNvSpPr>
            <a:spLocks noGrp="1"/>
          </p:cNvSpPr>
          <p:nvPr>
            <p:ph type="ftr" sz="quarter" idx="11"/>
          </p:nvPr>
        </p:nvSpPr>
        <p:spPr/>
        <p:txBody>
          <a:bodyPr/>
          <a:lstStyle/>
          <a:p>
            <a:r>
              <a:rPr lang="en-US"/>
              <a:t>Continuous Process Improvement Systems</a:t>
            </a:r>
          </a:p>
        </p:txBody>
      </p:sp>
      <p:sp>
        <p:nvSpPr>
          <p:cNvPr id="9" name="Slide Number Placeholder 8"/>
          <p:cNvSpPr>
            <a:spLocks noGrp="1"/>
          </p:cNvSpPr>
          <p:nvPr>
            <p:ph type="sldNum" sz="quarter" idx="12"/>
          </p:nvPr>
        </p:nvSpPr>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3819434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E5AD4E-A8B9-4D96-A013-47F14A70F079}" type="datetime1">
              <a:rPr lang="en-US" smtClean="0"/>
              <a:t>4/1/2026</a:t>
            </a:fld>
            <a:endParaRPr lang="en-US"/>
          </a:p>
        </p:txBody>
      </p:sp>
      <p:sp>
        <p:nvSpPr>
          <p:cNvPr id="4" name="Footer Placeholder 3"/>
          <p:cNvSpPr>
            <a:spLocks noGrp="1"/>
          </p:cNvSpPr>
          <p:nvPr>
            <p:ph type="ftr" sz="quarter" idx="11"/>
          </p:nvPr>
        </p:nvSpPr>
        <p:spPr/>
        <p:txBody>
          <a:bodyPr/>
          <a:lstStyle/>
          <a:p>
            <a:r>
              <a:rPr lang="en-US"/>
              <a:t>Continuous Process Improvement Systems</a:t>
            </a:r>
          </a:p>
        </p:txBody>
      </p:sp>
      <p:sp>
        <p:nvSpPr>
          <p:cNvPr id="5" name="Slide Number Placeholder 4"/>
          <p:cNvSpPr>
            <a:spLocks noGrp="1"/>
          </p:cNvSpPr>
          <p:nvPr>
            <p:ph type="sldNum" sz="quarter" idx="12"/>
          </p:nvPr>
        </p:nvSpPr>
        <p:spPr>
          <a:xfrm>
            <a:off x="10686163" y="6041361"/>
            <a:ext cx="683339" cy="365125"/>
          </a:xfrm>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3983334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D2D25D-7D43-4051-A91A-90616E8BF04A}" type="datetime1">
              <a:rPr lang="en-US" smtClean="0"/>
              <a:t>4/1/2026</a:t>
            </a:fld>
            <a:endParaRPr lang="en-US"/>
          </a:p>
        </p:txBody>
      </p:sp>
      <p:sp>
        <p:nvSpPr>
          <p:cNvPr id="3" name="Footer Placeholder 2"/>
          <p:cNvSpPr>
            <a:spLocks noGrp="1"/>
          </p:cNvSpPr>
          <p:nvPr>
            <p:ph type="ftr" sz="quarter" idx="11"/>
          </p:nvPr>
        </p:nvSpPr>
        <p:spPr/>
        <p:txBody>
          <a:bodyPr/>
          <a:lstStyle/>
          <a:p>
            <a:r>
              <a:rPr lang="en-US"/>
              <a:t>Continuous Process Improvement Systems</a:t>
            </a:r>
            <a:endParaRPr lang="en-US" dirty="0"/>
          </a:p>
        </p:txBody>
      </p:sp>
      <p:sp>
        <p:nvSpPr>
          <p:cNvPr id="4" name="Slide Number Placeholder 3"/>
          <p:cNvSpPr>
            <a:spLocks noGrp="1"/>
          </p:cNvSpPr>
          <p:nvPr>
            <p:ph type="sldNum" sz="quarter" idx="12"/>
          </p:nvPr>
        </p:nvSpPr>
        <p:spPr>
          <a:xfrm>
            <a:off x="10600438" y="6041361"/>
            <a:ext cx="683339" cy="365125"/>
          </a:xfrm>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288078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1008D74-DBDA-4442-B164-DD595C3EFF9C}" type="datetime1">
              <a:rPr lang="en-US" smtClean="0"/>
              <a:t>4/1/2026</a:t>
            </a:fld>
            <a:endParaRPr lang="en-US"/>
          </a:p>
        </p:txBody>
      </p:sp>
      <p:sp>
        <p:nvSpPr>
          <p:cNvPr id="6" name="Footer Placeholder 5"/>
          <p:cNvSpPr>
            <a:spLocks noGrp="1"/>
          </p:cNvSpPr>
          <p:nvPr>
            <p:ph type="ftr" sz="quarter" idx="11"/>
          </p:nvPr>
        </p:nvSpPr>
        <p:spPr/>
        <p:txBody>
          <a:bodyPr/>
          <a:lstStyle/>
          <a:p>
            <a:r>
              <a:rPr lang="en-US"/>
              <a:t>Continuous Process Improvement Systems</a:t>
            </a:r>
          </a:p>
        </p:txBody>
      </p:sp>
      <p:sp>
        <p:nvSpPr>
          <p:cNvPr id="7" name="Slide Number Placeholder 6"/>
          <p:cNvSpPr>
            <a:spLocks noGrp="1"/>
          </p:cNvSpPr>
          <p:nvPr>
            <p:ph type="sldNum" sz="quarter" idx="12"/>
          </p:nvPr>
        </p:nvSpPr>
        <p:spPr/>
        <p:txBody>
          <a:bodyPr/>
          <a:lstStyle/>
          <a:p>
            <a:fld id="{1047253C-4385-4B89-A665-59309EC83C22}" type="slidenum">
              <a:rPr lang="en-US" smtClean="0"/>
              <a:t>‹#›</a:t>
            </a:fld>
            <a:endParaRPr lang="en-US"/>
          </a:p>
        </p:txBody>
      </p:sp>
    </p:spTree>
    <p:extLst>
      <p:ext uri="{BB962C8B-B14F-4D97-AF65-F5344CB8AC3E}">
        <p14:creationId xmlns:p14="http://schemas.microsoft.com/office/powerpoint/2010/main" val="273543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Continuous Process Improvement Systems</a:t>
            </a:r>
          </a:p>
        </p:txBody>
      </p:sp>
      <p:sp>
        <p:nvSpPr>
          <p:cNvPr id="7" name="Slide Number Placeholder 6"/>
          <p:cNvSpPr>
            <a:spLocks noGrp="1"/>
          </p:cNvSpPr>
          <p:nvPr>
            <p:ph type="sldNum" sz="quarter" idx="12"/>
          </p:nvPr>
        </p:nvSpPr>
        <p:spPr/>
        <p:txBody>
          <a:bodyPr/>
          <a:lstStyle/>
          <a:p>
            <a:fld id="{1047253C-4385-4B89-A665-59309EC83C22}" type="slidenum">
              <a:rPr lang="en-US" smtClean="0"/>
              <a:t>‹#›</a:t>
            </a:fld>
            <a:endParaRPr lang="en-US"/>
          </a:p>
        </p:txBody>
      </p:sp>
      <p:sp>
        <p:nvSpPr>
          <p:cNvPr id="5" name="Date Placeholder 4"/>
          <p:cNvSpPr>
            <a:spLocks noGrp="1"/>
          </p:cNvSpPr>
          <p:nvPr>
            <p:ph type="dt" sz="half" idx="10"/>
          </p:nvPr>
        </p:nvSpPr>
        <p:spPr/>
        <p:txBody>
          <a:bodyPr/>
          <a:lstStyle/>
          <a:p>
            <a:fld id="{4DA74B61-B06A-48D9-8897-630BC05BCEAA}" type="datetime1">
              <a:rPr lang="en-US" smtClean="0"/>
              <a:t>4/1/2026</a:t>
            </a:fld>
            <a:endParaRPr lang="en-US"/>
          </a:p>
        </p:txBody>
      </p:sp>
    </p:spTree>
    <p:extLst>
      <p:ext uri="{BB962C8B-B14F-4D97-AF65-F5344CB8AC3E}">
        <p14:creationId xmlns:p14="http://schemas.microsoft.com/office/powerpoint/2010/main" val="1822129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92312" y="6084555"/>
            <a:ext cx="911939" cy="365125"/>
          </a:xfrm>
          <a:prstGeom prst="rect">
            <a:avLst/>
          </a:prstGeom>
        </p:spPr>
        <p:txBody>
          <a:bodyPr vert="horz" lIns="91440" tIns="45720" rIns="91440" bIns="45720" rtlCol="0" anchor="ctr"/>
          <a:lstStyle>
            <a:lvl1pPr algn="r">
              <a:defRPr sz="900">
                <a:solidFill>
                  <a:srgbClr val="000099"/>
                </a:solidFill>
              </a:defRPr>
            </a:lvl1pPr>
          </a:lstStyle>
          <a:p>
            <a:fld id="{C776AFD5-B640-4089-A55B-EB6AF6C2F571}" type="datetime1">
              <a:rPr lang="en-US" smtClean="0"/>
              <a:t>4/1/2026</a:t>
            </a:fld>
            <a:endParaRPr lang="en-US" dirty="0"/>
          </a:p>
        </p:txBody>
      </p:sp>
      <p:sp>
        <p:nvSpPr>
          <p:cNvPr id="5" name="Footer Placeholder 4"/>
          <p:cNvSpPr>
            <a:spLocks noGrp="1"/>
          </p:cNvSpPr>
          <p:nvPr>
            <p:ph type="ftr" sz="quarter" idx="3"/>
          </p:nvPr>
        </p:nvSpPr>
        <p:spPr>
          <a:xfrm>
            <a:off x="677334" y="6041362"/>
            <a:ext cx="2876749" cy="365125"/>
          </a:xfrm>
          <a:prstGeom prst="rect">
            <a:avLst/>
          </a:prstGeom>
        </p:spPr>
        <p:txBody>
          <a:bodyPr vert="horz" lIns="91440" tIns="45720" rIns="91440" bIns="45720" rtlCol="0" anchor="ctr"/>
          <a:lstStyle>
            <a:lvl1pPr algn="l">
              <a:defRPr sz="900">
                <a:solidFill>
                  <a:srgbClr val="000099"/>
                </a:solidFill>
              </a:defRPr>
            </a:lvl1pPr>
          </a:lstStyle>
          <a:p>
            <a:r>
              <a:rPr lang="en-US"/>
              <a:t>Continuous Process Improvement Systems</a:t>
            </a:r>
            <a:endParaRPr lang="en-US" dirty="0"/>
          </a:p>
        </p:txBody>
      </p:sp>
      <p:sp>
        <p:nvSpPr>
          <p:cNvPr id="6" name="Slide Number Placeholder 5"/>
          <p:cNvSpPr>
            <a:spLocks noGrp="1"/>
          </p:cNvSpPr>
          <p:nvPr>
            <p:ph type="sldNum" sz="quarter" idx="4"/>
          </p:nvPr>
        </p:nvSpPr>
        <p:spPr>
          <a:xfrm>
            <a:off x="10895556" y="6041362"/>
            <a:ext cx="683339" cy="365125"/>
          </a:xfrm>
          <a:prstGeom prst="rect">
            <a:avLst/>
          </a:prstGeom>
        </p:spPr>
        <p:txBody>
          <a:bodyPr vert="horz" lIns="91440" tIns="45720" rIns="91440" bIns="45720" rtlCol="0" anchor="ctr"/>
          <a:lstStyle>
            <a:lvl1pPr algn="r">
              <a:defRPr sz="900">
                <a:solidFill>
                  <a:srgbClr val="000099"/>
                </a:solidFill>
              </a:defRPr>
            </a:lvl1pPr>
          </a:lstStyle>
          <a:p>
            <a:fld id="{1047253C-4385-4B89-A665-59309EC83C22}" type="slidenum">
              <a:rPr lang="en-US" smtClean="0"/>
              <a:pPr/>
              <a:t>‹#›</a:t>
            </a:fld>
            <a:endParaRPr lang="en-US" dirty="0"/>
          </a:p>
        </p:txBody>
      </p:sp>
      <p:pic>
        <p:nvPicPr>
          <p:cNvPr id="8" name="Picture 7">
            <a:extLst>
              <a:ext uri="{FF2B5EF4-FFF2-40B4-BE49-F238E27FC236}">
                <a16:creationId xmlns:a16="http://schemas.microsoft.com/office/drawing/2014/main" id="{1165E210-D5FF-4E38-8C92-D2143E405B90}"/>
              </a:ext>
            </a:extLst>
          </p:cNvPr>
          <p:cNvPicPr>
            <a:picLocks noChangeAspect="1"/>
          </p:cNvPicPr>
          <p:nvPr/>
        </p:nvPicPr>
        <p:blipFill>
          <a:blip r:embed="rId19"/>
          <a:stretch>
            <a:fillRect/>
          </a:stretch>
        </p:blipFill>
        <p:spPr>
          <a:xfrm>
            <a:off x="4551959" y="5850890"/>
            <a:ext cx="847417" cy="841321"/>
          </a:xfrm>
          <a:prstGeom prst="rect">
            <a:avLst/>
          </a:prstGeom>
        </p:spPr>
      </p:pic>
    </p:spTree>
    <p:extLst>
      <p:ext uri="{BB962C8B-B14F-4D97-AF65-F5344CB8AC3E}">
        <p14:creationId xmlns:p14="http://schemas.microsoft.com/office/powerpoint/2010/main" val="2377562286"/>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Lst>
  <p:hf hdr="0"/>
  <p:txStyles>
    <p:titleStyle>
      <a:lvl1pPr algn="l" defTabSz="457200" rtl="0" eaLnBrk="1" latinLnBrk="0" hangingPunct="1">
        <a:spcBef>
          <a:spcPct val="0"/>
        </a:spcBef>
        <a:buNone/>
        <a:defRPr sz="3600" kern="1200">
          <a:solidFill>
            <a:srgbClr val="000099"/>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rgbClr val="000099"/>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rgbClr val="000099"/>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rgbClr val="000099"/>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rgbClr val="000099"/>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rgbClr val="000099"/>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DD943-620F-4E60-AC46-579403E8EC4E}"/>
              </a:ext>
            </a:extLst>
          </p:cNvPr>
          <p:cNvSpPr>
            <a:spLocks noGrp="1"/>
          </p:cNvSpPr>
          <p:nvPr>
            <p:ph type="ctrTitle"/>
          </p:nvPr>
        </p:nvSpPr>
        <p:spPr/>
        <p:txBody>
          <a:bodyPr/>
          <a:lstStyle/>
          <a:p>
            <a:pPr algn="ctr"/>
            <a:r>
              <a:rPr lang="en-US" b="1" dirty="0"/>
              <a:t>ISO 17020:2012</a:t>
            </a:r>
            <a:br>
              <a:rPr lang="en-US" dirty="0"/>
            </a:br>
            <a:r>
              <a:rPr lang="en-US" sz="3200" dirty="0"/>
              <a:t>Management Systems</a:t>
            </a:r>
            <a:br>
              <a:rPr lang="en-US" sz="3200" dirty="0"/>
            </a:br>
            <a:r>
              <a:rPr lang="en-US" sz="3200" dirty="0"/>
              <a:t>for</a:t>
            </a:r>
            <a:br>
              <a:rPr lang="en-US" sz="3200" dirty="0"/>
            </a:br>
            <a:r>
              <a:rPr lang="en-US" sz="3200" dirty="0"/>
              <a:t>CMMC Certification Bodies</a:t>
            </a:r>
            <a:endParaRPr lang="en-US" dirty="0"/>
          </a:p>
        </p:txBody>
      </p:sp>
      <p:sp>
        <p:nvSpPr>
          <p:cNvPr id="4" name="Date Placeholder 3">
            <a:extLst>
              <a:ext uri="{FF2B5EF4-FFF2-40B4-BE49-F238E27FC236}">
                <a16:creationId xmlns:a16="http://schemas.microsoft.com/office/drawing/2014/main" id="{A83D4151-F0F5-48A2-8D16-9777D0B35E68}"/>
              </a:ext>
            </a:extLst>
          </p:cNvPr>
          <p:cNvSpPr>
            <a:spLocks noGrp="1"/>
          </p:cNvSpPr>
          <p:nvPr>
            <p:ph type="dt" sz="half" idx="10"/>
          </p:nvPr>
        </p:nvSpPr>
        <p:spPr/>
        <p:txBody>
          <a:bodyPr/>
          <a:lstStyle/>
          <a:p>
            <a:fld id="{6AA63FCF-B4A0-46BA-A48F-2B7483E10712}" type="datetime1">
              <a:rPr lang="en-US" smtClean="0"/>
              <a:t>4/1/2026</a:t>
            </a:fld>
            <a:endParaRPr lang="en-US" dirty="0"/>
          </a:p>
        </p:txBody>
      </p:sp>
      <p:sp>
        <p:nvSpPr>
          <p:cNvPr id="5" name="Footer Placeholder 4">
            <a:extLst>
              <a:ext uri="{FF2B5EF4-FFF2-40B4-BE49-F238E27FC236}">
                <a16:creationId xmlns:a16="http://schemas.microsoft.com/office/drawing/2014/main" id="{0DBD4691-D5EE-4F34-8A07-75B9FEBAF18A}"/>
              </a:ext>
            </a:extLst>
          </p:cNvPr>
          <p:cNvSpPr>
            <a:spLocks noGrp="1"/>
          </p:cNvSpPr>
          <p:nvPr>
            <p:ph type="ftr" sz="quarter" idx="11"/>
          </p:nvPr>
        </p:nvSpPr>
        <p:spPr/>
        <p:txBody>
          <a:bodyPr/>
          <a:lstStyle/>
          <a:p>
            <a:r>
              <a:rPr lang="en-US"/>
              <a:t>Continuous Process Improvement Systems</a:t>
            </a:r>
            <a:endParaRPr lang="en-US" dirty="0"/>
          </a:p>
        </p:txBody>
      </p:sp>
      <p:sp>
        <p:nvSpPr>
          <p:cNvPr id="6" name="Slide Number Placeholder 5">
            <a:extLst>
              <a:ext uri="{FF2B5EF4-FFF2-40B4-BE49-F238E27FC236}">
                <a16:creationId xmlns:a16="http://schemas.microsoft.com/office/drawing/2014/main" id="{2335431E-F361-4387-95D3-2B3BAABC8328}"/>
              </a:ext>
            </a:extLst>
          </p:cNvPr>
          <p:cNvSpPr>
            <a:spLocks noGrp="1"/>
          </p:cNvSpPr>
          <p:nvPr>
            <p:ph type="sldNum" sz="quarter" idx="12"/>
          </p:nvPr>
        </p:nvSpPr>
        <p:spPr/>
        <p:txBody>
          <a:bodyPr/>
          <a:lstStyle/>
          <a:p>
            <a:fld id="{1047253C-4385-4B89-A665-59309EC83C22}" type="slidenum">
              <a:rPr lang="en-US" smtClean="0"/>
              <a:t>1</a:t>
            </a:fld>
            <a:endParaRPr lang="en-US"/>
          </a:p>
        </p:txBody>
      </p:sp>
    </p:spTree>
    <p:extLst>
      <p:ext uri="{BB962C8B-B14F-4D97-AF65-F5344CB8AC3E}">
        <p14:creationId xmlns:p14="http://schemas.microsoft.com/office/powerpoint/2010/main" val="3569339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E2DF437-8D97-4105-AC7B-B84DC8E93D44}"/>
              </a:ext>
            </a:extLst>
          </p:cNvPr>
          <p:cNvSpPr>
            <a:spLocks noGrp="1"/>
          </p:cNvSpPr>
          <p:nvPr>
            <p:ph type="dt" sz="half" idx="10"/>
          </p:nvPr>
        </p:nvSpPr>
        <p:spPr/>
        <p:txBody>
          <a:bodyPr/>
          <a:lstStyle/>
          <a:p>
            <a:fld id="{0634DF37-00F7-48B8-8E35-ADE8A6FBF5BF}" type="datetime1">
              <a:rPr lang="en-US" smtClean="0"/>
              <a:t>4/1/2026</a:t>
            </a:fld>
            <a:endParaRPr lang="en-US" dirty="0"/>
          </a:p>
        </p:txBody>
      </p:sp>
      <p:sp>
        <p:nvSpPr>
          <p:cNvPr id="5" name="Footer Placeholder 4">
            <a:extLst>
              <a:ext uri="{FF2B5EF4-FFF2-40B4-BE49-F238E27FC236}">
                <a16:creationId xmlns:a16="http://schemas.microsoft.com/office/drawing/2014/main" id="{51387BA9-7895-4A63-A6BE-19BD8E537393}"/>
              </a:ext>
            </a:extLst>
          </p:cNvPr>
          <p:cNvSpPr>
            <a:spLocks noGrp="1"/>
          </p:cNvSpPr>
          <p:nvPr>
            <p:ph type="ftr" sz="quarter" idx="11"/>
          </p:nvPr>
        </p:nvSpPr>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74321332-26AB-41E3-B591-C2A192E58BAD}"/>
              </a:ext>
            </a:extLst>
          </p:cNvPr>
          <p:cNvSpPr>
            <a:spLocks noGrp="1"/>
          </p:cNvSpPr>
          <p:nvPr>
            <p:ph type="sldNum" sz="quarter" idx="12"/>
          </p:nvPr>
        </p:nvSpPr>
        <p:spPr/>
        <p:txBody>
          <a:bodyPr/>
          <a:lstStyle/>
          <a:p>
            <a:fld id="{1047253C-4385-4B89-A665-59309EC83C22}" type="slidenum">
              <a:rPr lang="en-US" smtClean="0"/>
              <a:t>10</a:t>
            </a:fld>
            <a:endParaRPr lang="en-US"/>
          </a:p>
        </p:txBody>
      </p:sp>
      <p:sp>
        <p:nvSpPr>
          <p:cNvPr id="9" name="Title 1">
            <a:extLst>
              <a:ext uri="{FF2B5EF4-FFF2-40B4-BE49-F238E27FC236}">
                <a16:creationId xmlns:a16="http://schemas.microsoft.com/office/drawing/2014/main" id="{E6ABB1F1-0131-4BBD-8D8B-E5032532A698}"/>
              </a:ext>
            </a:extLst>
          </p:cNvPr>
          <p:cNvSpPr>
            <a:spLocks noGrp="1"/>
          </p:cNvSpPr>
          <p:nvPr>
            <p:ph type="title"/>
          </p:nvPr>
        </p:nvSpPr>
        <p:spPr>
          <a:xfrm>
            <a:off x="677332" y="208548"/>
            <a:ext cx="9156477" cy="673768"/>
          </a:xfrm>
        </p:spPr>
        <p:txBody>
          <a:bodyPr>
            <a:normAutofit/>
          </a:bodyPr>
          <a:lstStyle/>
          <a:p>
            <a:pPr algn="ctr"/>
            <a:r>
              <a:rPr lang="en-US" i="1" dirty="0"/>
              <a:t>Type A Requirements</a:t>
            </a:r>
          </a:p>
        </p:txBody>
      </p:sp>
      <p:sp>
        <p:nvSpPr>
          <p:cNvPr id="3" name="TextBox 2">
            <a:extLst>
              <a:ext uri="{FF2B5EF4-FFF2-40B4-BE49-F238E27FC236}">
                <a16:creationId xmlns:a16="http://schemas.microsoft.com/office/drawing/2014/main" id="{0CE29BA0-0457-4C0E-A02B-472084C4531B}"/>
              </a:ext>
            </a:extLst>
          </p:cNvPr>
          <p:cNvSpPr txBox="1"/>
          <p:nvPr/>
        </p:nvSpPr>
        <p:spPr>
          <a:xfrm>
            <a:off x="677332" y="1067043"/>
            <a:ext cx="9733993" cy="4555093"/>
          </a:xfrm>
          <a:prstGeom prst="rect">
            <a:avLst/>
          </a:prstGeom>
          <a:noFill/>
        </p:spPr>
        <p:txBody>
          <a:bodyPr wrap="square" rtlCol="0">
            <a:spAutoFit/>
          </a:bodyPr>
          <a:lstStyle/>
          <a:p>
            <a:pPr marL="0" lvl="1">
              <a:spcBef>
                <a:spcPts val="1200"/>
              </a:spcBef>
            </a:pPr>
            <a:r>
              <a:rPr lang="en-US" sz="2400" dirty="0"/>
              <a:t>a)	The inspection body </a:t>
            </a:r>
            <a:r>
              <a:rPr lang="en-US" sz="2400" dirty="0">
                <a:solidFill>
                  <a:srgbClr val="FF0000"/>
                </a:solidFill>
              </a:rPr>
              <a:t>shall be independent of the parties </a:t>
            </a:r>
            <a:r>
              <a:rPr lang="en-US" sz="2400" dirty="0"/>
              <a:t>involved.</a:t>
            </a:r>
          </a:p>
          <a:p>
            <a:pPr marL="0" lvl="1">
              <a:spcBef>
                <a:spcPts val="1200"/>
              </a:spcBef>
            </a:pPr>
            <a:r>
              <a:rPr lang="en-US" sz="2400" dirty="0"/>
              <a:t>b)	The inspection body and its personnel </a:t>
            </a:r>
            <a:r>
              <a:rPr lang="en-US" sz="2400" dirty="0">
                <a:solidFill>
                  <a:srgbClr val="FF0000"/>
                </a:solidFill>
              </a:rPr>
              <a:t>shall not engage in any activities that may conflict with their independence of judgment and integrity in relation to their inspection activities</a:t>
            </a:r>
            <a:r>
              <a:rPr lang="en-US" sz="2400" dirty="0"/>
              <a:t>. </a:t>
            </a:r>
            <a:r>
              <a:rPr lang="en-US" sz="2400" dirty="0">
                <a:solidFill>
                  <a:schemeClr val="tx1">
                    <a:lumMod val="65000"/>
                    <a:lumOff val="35000"/>
                  </a:schemeClr>
                </a:solidFill>
              </a:rPr>
              <a:t>In particular, they shall not be engaged in the design, manufacture, supply, installation, purchase, ownership, use or maintenance of the items inspected</a:t>
            </a:r>
            <a:r>
              <a:rPr lang="en-US" sz="2400" dirty="0">
                <a:solidFill>
                  <a:srgbClr val="0066FF"/>
                </a:solidFill>
              </a:rPr>
              <a:t>.</a:t>
            </a:r>
          </a:p>
          <a:p>
            <a:pPr marL="0" lvl="1">
              <a:spcBef>
                <a:spcPts val="1200"/>
              </a:spcBef>
            </a:pPr>
            <a:r>
              <a:rPr lang="en-US" dirty="0">
                <a:solidFill>
                  <a:srgbClr val="000099"/>
                </a:solidFill>
              </a:rPr>
              <a:t>NOTE 1 This does not preclude exchanging technical information between the client and the inspection body (e.g., explanation of findings or clarifying requirements or training).</a:t>
            </a:r>
          </a:p>
          <a:p>
            <a:pPr marL="0" lvl="1">
              <a:spcBef>
                <a:spcPts val="1200"/>
              </a:spcBef>
            </a:pPr>
            <a:r>
              <a:rPr lang="en-US" dirty="0">
                <a:solidFill>
                  <a:srgbClr val="000099"/>
                </a:solidFill>
              </a:rPr>
              <a:t>NOTE 2 This does not preclude the purchase, ownership or use of inspected items that are necessary for the operations of the inspection body, or the purchase, ownership or use of the items for personal purposes by the personnel.</a:t>
            </a:r>
          </a:p>
          <a:p>
            <a:pPr lvl="1">
              <a:spcBef>
                <a:spcPts val="1200"/>
              </a:spcBef>
            </a:pPr>
            <a:endParaRPr lang="en-US" sz="1600" dirty="0"/>
          </a:p>
        </p:txBody>
      </p:sp>
    </p:spTree>
    <p:extLst>
      <p:ext uri="{BB962C8B-B14F-4D97-AF65-F5344CB8AC3E}">
        <p14:creationId xmlns:p14="http://schemas.microsoft.com/office/powerpoint/2010/main" val="850122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E2DF437-8D97-4105-AC7B-B84DC8E93D44}"/>
              </a:ext>
            </a:extLst>
          </p:cNvPr>
          <p:cNvSpPr>
            <a:spLocks noGrp="1"/>
          </p:cNvSpPr>
          <p:nvPr>
            <p:ph type="dt" sz="half" idx="10"/>
          </p:nvPr>
        </p:nvSpPr>
        <p:spPr/>
        <p:txBody>
          <a:bodyPr/>
          <a:lstStyle/>
          <a:p>
            <a:fld id="{6C6854FD-9404-4B75-AE60-0EBB5D04742C}" type="datetime1">
              <a:rPr lang="en-US" smtClean="0"/>
              <a:t>4/1/2026</a:t>
            </a:fld>
            <a:endParaRPr lang="en-US" dirty="0"/>
          </a:p>
        </p:txBody>
      </p:sp>
      <p:sp>
        <p:nvSpPr>
          <p:cNvPr id="5" name="Footer Placeholder 4">
            <a:extLst>
              <a:ext uri="{FF2B5EF4-FFF2-40B4-BE49-F238E27FC236}">
                <a16:creationId xmlns:a16="http://schemas.microsoft.com/office/drawing/2014/main" id="{51387BA9-7895-4A63-A6BE-19BD8E537393}"/>
              </a:ext>
            </a:extLst>
          </p:cNvPr>
          <p:cNvSpPr>
            <a:spLocks noGrp="1"/>
          </p:cNvSpPr>
          <p:nvPr>
            <p:ph type="ftr" sz="quarter" idx="11"/>
          </p:nvPr>
        </p:nvSpPr>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74321332-26AB-41E3-B591-C2A192E58BAD}"/>
              </a:ext>
            </a:extLst>
          </p:cNvPr>
          <p:cNvSpPr>
            <a:spLocks noGrp="1"/>
          </p:cNvSpPr>
          <p:nvPr>
            <p:ph type="sldNum" sz="quarter" idx="12"/>
          </p:nvPr>
        </p:nvSpPr>
        <p:spPr/>
        <p:txBody>
          <a:bodyPr/>
          <a:lstStyle/>
          <a:p>
            <a:fld id="{1047253C-4385-4B89-A665-59309EC83C22}" type="slidenum">
              <a:rPr lang="en-US" smtClean="0"/>
              <a:t>11</a:t>
            </a:fld>
            <a:endParaRPr lang="en-US"/>
          </a:p>
        </p:txBody>
      </p:sp>
      <p:sp>
        <p:nvSpPr>
          <p:cNvPr id="9" name="Title 1">
            <a:extLst>
              <a:ext uri="{FF2B5EF4-FFF2-40B4-BE49-F238E27FC236}">
                <a16:creationId xmlns:a16="http://schemas.microsoft.com/office/drawing/2014/main" id="{E6ABB1F1-0131-4BBD-8D8B-E5032532A698}"/>
              </a:ext>
            </a:extLst>
          </p:cNvPr>
          <p:cNvSpPr>
            <a:spLocks noGrp="1"/>
          </p:cNvSpPr>
          <p:nvPr>
            <p:ph type="title"/>
          </p:nvPr>
        </p:nvSpPr>
        <p:spPr>
          <a:xfrm>
            <a:off x="677332" y="208548"/>
            <a:ext cx="9156477" cy="673768"/>
          </a:xfrm>
        </p:spPr>
        <p:txBody>
          <a:bodyPr>
            <a:normAutofit/>
          </a:bodyPr>
          <a:lstStyle/>
          <a:p>
            <a:pPr algn="ctr"/>
            <a:r>
              <a:rPr lang="en-US" i="1" dirty="0"/>
              <a:t>Type A Requirements</a:t>
            </a:r>
          </a:p>
        </p:txBody>
      </p:sp>
      <p:sp>
        <p:nvSpPr>
          <p:cNvPr id="3" name="TextBox 2">
            <a:extLst>
              <a:ext uri="{FF2B5EF4-FFF2-40B4-BE49-F238E27FC236}">
                <a16:creationId xmlns:a16="http://schemas.microsoft.com/office/drawing/2014/main" id="{0CE29BA0-0457-4C0E-A02B-472084C4531B}"/>
              </a:ext>
            </a:extLst>
          </p:cNvPr>
          <p:cNvSpPr txBox="1"/>
          <p:nvPr/>
        </p:nvSpPr>
        <p:spPr>
          <a:xfrm>
            <a:off x="576095" y="882316"/>
            <a:ext cx="9733993" cy="4955203"/>
          </a:xfrm>
          <a:prstGeom prst="rect">
            <a:avLst/>
          </a:prstGeom>
          <a:noFill/>
        </p:spPr>
        <p:txBody>
          <a:bodyPr wrap="square" rtlCol="0">
            <a:spAutoFit/>
          </a:bodyPr>
          <a:lstStyle/>
          <a:p>
            <a:pPr lvl="1" indent="-457200">
              <a:spcBef>
                <a:spcPts val="1200"/>
              </a:spcBef>
              <a:buAutoNum type="alphaLcParenR" startAt="3"/>
            </a:pPr>
            <a:r>
              <a:rPr lang="en-US" sz="2400" dirty="0"/>
              <a:t>An inspection body </a:t>
            </a:r>
            <a:r>
              <a:rPr lang="en-US" sz="2400" dirty="0">
                <a:solidFill>
                  <a:srgbClr val="FF0000"/>
                </a:solidFill>
              </a:rPr>
              <a:t>shall not be a part of a legal entity that is engaged in design, manufacture, supply, installation, purchase, ownership, use or maintenance of the items inspected</a:t>
            </a:r>
            <a:r>
              <a:rPr lang="en-US" sz="2000" dirty="0">
                <a:solidFill>
                  <a:srgbClr val="FF0000"/>
                </a:solidFill>
              </a:rPr>
              <a:t> </a:t>
            </a:r>
            <a:r>
              <a:rPr lang="en-US" sz="2400" dirty="0"/>
              <a:t>except where there is:</a:t>
            </a:r>
            <a:endParaRPr lang="en-US" sz="2000" dirty="0"/>
          </a:p>
          <a:p>
            <a:pPr marL="457200" lvl="2">
              <a:spcBef>
                <a:spcPts val="1200"/>
              </a:spcBef>
            </a:pPr>
            <a:r>
              <a:rPr lang="en-US" sz="2000" dirty="0"/>
              <a:t>1)	common ownership, and the owners have no ability to influence the outcome of an inspection;</a:t>
            </a:r>
          </a:p>
          <a:p>
            <a:pPr marL="457200" lvl="2">
              <a:spcBef>
                <a:spcPts val="1200"/>
              </a:spcBef>
            </a:pPr>
            <a:r>
              <a:rPr lang="en-US" sz="2000" dirty="0"/>
              <a:t>2)	common ownership appointees on the boards or equivalent of the organizations, and these functions have no influence on the outcome of an inspection;</a:t>
            </a:r>
          </a:p>
          <a:p>
            <a:pPr marL="457200" lvl="2">
              <a:spcBef>
                <a:spcPts val="1200"/>
              </a:spcBef>
            </a:pPr>
            <a:r>
              <a:rPr lang="en-US" sz="2000" dirty="0"/>
              <a:t>3)	Individuals directly reporting to the same higher level of management, and they cannot influence the outcome of an inspection, and</a:t>
            </a:r>
          </a:p>
          <a:p>
            <a:pPr marL="457200" lvl="2">
              <a:spcBef>
                <a:spcPts val="1200"/>
              </a:spcBef>
            </a:pPr>
            <a:r>
              <a:rPr lang="en-US" dirty="0"/>
              <a:t>4)	</a:t>
            </a:r>
            <a:r>
              <a:rPr lang="en-US" sz="2000" dirty="0"/>
              <a:t>There are no contractual commitments, or other means that may have an ability to influence the outcome of an inspection.</a:t>
            </a:r>
          </a:p>
        </p:txBody>
      </p:sp>
    </p:spTree>
    <p:extLst>
      <p:ext uri="{BB962C8B-B14F-4D97-AF65-F5344CB8AC3E}">
        <p14:creationId xmlns:p14="http://schemas.microsoft.com/office/powerpoint/2010/main" val="42016424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BB9E5-F6DB-A484-C1EC-1E6FD5E90E14}"/>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2FDE514F-3837-5853-B18C-33D07E2ED077}"/>
              </a:ext>
            </a:extLst>
          </p:cNvPr>
          <p:cNvSpPr>
            <a:spLocks noGrp="1"/>
          </p:cNvSpPr>
          <p:nvPr>
            <p:ph type="title"/>
          </p:nvPr>
        </p:nvSpPr>
        <p:spPr>
          <a:xfrm>
            <a:off x="677334" y="148891"/>
            <a:ext cx="8596668" cy="657726"/>
          </a:xfrm>
        </p:spPr>
        <p:txBody>
          <a:bodyPr/>
          <a:lstStyle/>
          <a:p>
            <a:pPr algn="ctr"/>
            <a:r>
              <a:rPr lang="en-US" i="1" dirty="0"/>
              <a:t>Type C Requirements (ISO 17020)</a:t>
            </a:r>
            <a:endParaRPr lang="en-US" dirty="0"/>
          </a:p>
        </p:txBody>
      </p:sp>
      <p:sp>
        <p:nvSpPr>
          <p:cNvPr id="4" name="Date Placeholder 3">
            <a:extLst>
              <a:ext uri="{FF2B5EF4-FFF2-40B4-BE49-F238E27FC236}">
                <a16:creationId xmlns:a16="http://schemas.microsoft.com/office/drawing/2014/main" id="{E8461F12-333B-208B-2FD5-30DEB64BBEB2}"/>
              </a:ext>
            </a:extLst>
          </p:cNvPr>
          <p:cNvSpPr>
            <a:spLocks noGrp="1"/>
          </p:cNvSpPr>
          <p:nvPr>
            <p:ph type="dt" sz="half" idx="10"/>
          </p:nvPr>
        </p:nvSpPr>
        <p:spPr>
          <a:xfrm>
            <a:off x="7189893" y="6047684"/>
            <a:ext cx="911939" cy="365125"/>
          </a:xfrm>
        </p:spPr>
        <p:txBody>
          <a:bodyPr/>
          <a:lstStyle/>
          <a:p>
            <a:fld id="{19C71907-C98B-4A01-A323-A7E170A3E819}" type="datetime1">
              <a:rPr lang="en-US" smtClean="0"/>
              <a:t>4/1/2026</a:t>
            </a:fld>
            <a:endParaRPr lang="en-US" dirty="0"/>
          </a:p>
        </p:txBody>
      </p:sp>
      <p:sp>
        <p:nvSpPr>
          <p:cNvPr id="5" name="Footer Placeholder 4">
            <a:extLst>
              <a:ext uri="{FF2B5EF4-FFF2-40B4-BE49-F238E27FC236}">
                <a16:creationId xmlns:a16="http://schemas.microsoft.com/office/drawing/2014/main" id="{2C2DDA13-9018-DFE1-3A67-36417800D9A5}"/>
              </a:ext>
            </a:extLst>
          </p:cNvPr>
          <p:cNvSpPr>
            <a:spLocks noGrp="1"/>
          </p:cNvSpPr>
          <p:nvPr>
            <p:ph type="ftr" sz="quarter" idx="11"/>
          </p:nvPr>
        </p:nvSpPr>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2398B819-1B07-5BF1-D44F-2111E0DFA2CC}"/>
              </a:ext>
            </a:extLst>
          </p:cNvPr>
          <p:cNvSpPr>
            <a:spLocks noGrp="1"/>
          </p:cNvSpPr>
          <p:nvPr>
            <p:ph type="sldNum" sz="quarter" idx="12"/>
          </p:nvPr>
        </p:nvSpPr>
        <p:spPr/>
        <p:txBody>
          <a:bodyPr/>
          <a:lstStyle/>
          <a:p>
            <a:fld id="{1047253C-4385-4B89-A665-59309EC83C22}" type="slidenum">
              <a:rPr lang="en-US" smtClean="0"/>
              <a:t>12</a:t>
            </a:fld>
            <a:endParaRPr lang="en-US"/>
          </a:p>
        </p:txBody>
      </p:sp>
      <p:sp>
        <p:nvSpPr>
          <p:cNvPr id="9" name="TextBox 8">
            <a:extLst>
              <a:ext uri="{FF2B5EF4-FFF2-40B4-BE49-F238E27FC236}">
                <a16:creationId xmlns:a16="http://schemas.microsoft.com/office/drawing/2014/main" id="{21242A6B-07EF-785F-C7BB-1143DC8957CC}"/>
              </a:ext>
            </a:extLst>
          </p:cNvPr>
          <p:cNvSpPr txBox="1"/>
          <p:nvPr/>
        </p:nvSpPr>
        <p:spPr>
          <a:xfrm>
            <a:off x="226704" y="1020985"/>
            <a:ext cx="10392784" cy="4247317"/>
          </a:xfrm>
          <a:prstGeom prst="rect">
            <a:avLst/>
          </a:prstGeom>
          <a:noFill/>
        </p:spPr>
        <p:txBody>
          <a:bodyPr wrap="square" rtlCol="0">
            <a:spAutoFit/>
          </a:bodyPr>
          <a:lstStyle/>
          <a:p>
            <a:pPr lvl="0"/>
            <a:r>
              <a:rPr lang="en-US" dirty="0"/>
              <a:t>A Type C C3PAO’s offer consulting services or managed services in addition to CMMC assessment services and cannot be considered a Type A Inspection Body.</a:t>
            </a:r>
          </a:p>
          <a:p>
            <a:pPr lvl="0"/>
            <a:endParaRPr lang="en-US" dirty="0"/>
          </a:p>
          <a:p>
            <a:pPr marL="342900" lvl="0" indent="-342900">
              <a:buFont typeface="+mj-lt"/>
              <a:buAutoNum type="alphaLcParenR"/>
            </a:pPr>
            <a:r>
              <a:rPr lang="en-US" dirty="0"/>
              <a:t>The inspection body </a:t>
            </a:r>
            <a:r>
              <a:rPr lang="en-US" dirty="0">
                <a:solidFill>
                  <a:srgbClr val="FF0000"/>
                </a:solidFill>
              </a:rPr>
              <a:t>shall provide safeguards </a:t>
            </a:r>
            <a:r>
              <a:rPr lang="en-US" dirty="0"/>
              <a:t>within the organization to ensure adequate segregation of responsibilities and accountabilities between inspection and other activities.</a:t>
            </a:r>
          </a:p>
          <a:p>
            <a:endParaRPr lang="en-US" dirty="0"/>
          </a:p>
          <a:p>
            <a:pPr marL="342900" lvl="0" indent="-342900">
              <a:buFont typeface="+mj-lt"/>
              <a:buAutoNum type="alphaLcParenR" startAt="2"/>
            </a:pPr>
            <a:r>
              <a:rPr lang="en-US" dirty="0"/>
              <a:t>When providing ancillary services such as the design/ manufacture/ supply/ installation/ servicing/ maintenance and the inspection of the same item carried out by a Type C inspection body shall not be undertaken by </a:t>
            </a:r>
            <a:r>
              <a:rPr lang="en-US" dirty="0">
                <a:solidFill>
                  <a:srgbClr val="FF0000"/>
                </a:solidFill>
              </a:rPr>
              <a:t>the same person</a:t>
            </a:r>
            <a:r>
              <a:rPr lang="en-US" dirty="0"/>
              <a:t>. An exception to this is where a regulatory requirement explicitly allows an individual person from a Type C inspection body to undertake both the design/manufacture/supply/installation/servicing/maintenance and the inspection of the same item, as long as this exception does not compromise the inspection results.</a:t>
            </a:r>
          </a:p>
          <a:p>
            <a:pPr lvl="0"/>
            <a:endParaRPr lang="en-US" dirty="0"/>
          </a:p>
          <a:p>
            <a:r>
              <a:rPr lang="en-US" dirty="0"/>
              <a:t> </a:t>
            </a:r>
          </a:p>
          <a:p>
            <a:endParaRPr lang="en-US" dirty="0"/>
          </a:p>
        </p:txBody>
      </p:sp>
    </p:spTree>
    <p:extLst>
      <p:ext uri="{BB962C8B-B14F-4D97-AF65-F5344CB8AC3E}">
        <p14:creationId xmlns:p14="http://schemas.microsoft.com/office/powerpoint/2010/main" val="1503433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F224E-42B4-4B2B-B91C-2EF2DE508750}"/>
              </a:ext>
            </a:extLst>
          </p:cNvPr>
          <p:cNvSpPr>
            <a:spLocks noGrp="1"/>
          </p:cNvSpPr>
          <p:nvPr>
            <p:ph type="title"/>
          </p:nvPr>
        </p:nvSpPr>
        <p:spPr>
          <a:xfrm>
            <a:off x="677334" y="1720140"/>
            <a:ext cx="8596668" cy="2745168"/>
          </a:xfrm>
        </p:spPr>
        <p:txBody>
          <a:bodyPr>
            <a:noAutofit/>
          </a:bodyPr>
          <a:lstStyle/>
          <a:p>
            <a:pPr algn="ctr"/>
            <a:br>
              <a:rPr lang="en-US" dirty="0"/>
            </a:br>
            <a:br>
              <a:rPr lang="en-US" dirty="0"/>
            </a:br>
            <a:r>
              <a:rPr lang="en-US" dirty="0"/>
              <a:t>ISO 17020:2012 </a:t>
            </a:r>
            <a:br>
              <a:rPr lang="en-US" dirty="0"/>
            </a:br>
            <a:r>
              <a:rPr lang="en-US" dirty="0"/>
              <a:t>Two Document System</a:t>
            </a:r>
            <a:br>
              <a:rPr lang="en-US" dirty="0"/>
            </a:br>
            <a:r>
              <a:rPr lang="en-US" dirty="0"/>
              <a:t>Contains all Accreditation Requirement</a:t>
            </a:r>
          </a:p>
        </p:txBody>
      </p:sp>
      <p:sp>
        <p:nvSpPr>
          <p:cNvPr id="4" name="Date Placeholder 3">
            <a:extLst>
              <a:ext uri="{FF2B5EF4-FFF2-40B4-BE49-F238E27FC236}">
                <a16:creationId xmlns:a16="http://schemas.microsoft.com/office/drawing/2014/main" id="{AA717FA7-1D29-4D65-AB73-7A307AEBCEF6}"/>
              </a:ext>
            </a:extLst>
          </p:cNvPr>
          <p:cNvSpPr>
            <a:spLocks noGrp="1"/>
          </p:cNvSpPr>
          <p:nvPr>
            <p:ph type="dt" sz="half" idx="10"/>
          </p:nvPr>
        </p:nvSpPr>
        <p:spPr/>
        <p:txBody>
          <a:bodyPr/>
          <a:lstStyle/>
          <a:p>
            <a:fld id="{C043DBD6-7632-4322-BDC7-D0B0F731644D}" type="datetime1">
              <a:rPr lang="en-US" smtClean="0"/>
              <a:t>4/1/2026</a:t>
            </a:fld>
            <a:endParaRPr lang="en-US" dirty="0"/>
          </a:p>
        </p:txBody>
      </p:sp>
      <p:sp>
        <p:nvSpPr>
          <p:cNvPr id="5" name="Footer Placeholder 4">
            <a:extLst>
              <a:ext uri="{FF2B5EF4-FFF2-40B4-BE49-F238E27FC236}">
                <a16:creationId xmlns:a16="http://schemas.microsoft.com/office/drawing/2014/main" id="{69B7DE41-5601-430C-A97F-C3931584424E}"/>
              </a:ext>
            </a:extLst>
          </p:cNvPr>
          <p:cNvSpPr>
            <a:spLocks noGrp="1"/>
          </p:cNvSpPr>
          <p:nvPr>
            <p:ph type="ftr" sz="quarter" idx="11"/>
          </p:nvPr>
        </p:nvSpPr>
        <p:spPr/>
        <p:txBody>
          <a:bodyPr/>
          <a:lstStyle/>
          <a:p>
            <a:r>
              <a:rPr lang="en-US"/>
              <a:t>Continuous Process Improvement Systems</a:t>
            </a:r>
            <a:endParaRPr lang="en-US" dirty="0"/>
          </a:p>
        </p:txBody>
      </p:sp>
      <p:sp>
        <p:nvSpPr>
          <p:cNvPr id="6" name="Slide Number Placeholder 5">
            <a:extLst>
              <a:ext uri="{FF2B5EF4-FFF2-40B4-BE49-F238E27FC236}">
                <a16:creationId xmlns:a16="http://schemas.microsoft.com/office/drawing/2014/main" id="{6AD793FC-E22F-4CC3-9AF2-BB88C82999C4}"/>
              </a:ext>
            </a:extLst>
          </p:cNvPr>
          <p:cNvSpPr>
            <a:spLocks noGrp="1"/>
          </p:cNvSpPr>
          <p:nvPr>
            <p:ph type="sldNum" sz="quarter" idx="12"/>
          </p:nvPr>
        </p:nvSpPr>
        <p:spPr/>
        <p:txBody>
          <a:bodyPr/>
          <a:lstStyle/>
          <a:p>
            <a:fld id="{1047253C-4385-4B89-A665-59309EC83C22}" type="slidenum">
              <a:rPr lang="en-US" smtClean="0"/>
              <a:t>13</a:t>
            </a:fld>
            <a:endParaRPr lang="en-US"/>
          </a:p>
        </p:txBody>
      </p:sp>
    </p:spTree>
    <p:extLst>
      <p:ext uri="{BB962C8B-B14F-4D97-AF65-F5344CB8AC3E}">
        <p14:creationId xmlns:p14="http://schemas.microsoft.com/office/powerpoint/2010/main" val="2288200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2656B-35BB-A01D-4651-D41F00D99D9E}"/>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9D936050-D968-0383-71B7-9DDCE86A2216}"/>
              </a:ext>
            </a:extLst>
          </p:cNvPr>
          <p:cNvSpPr>
            <a:spLocks noGrp="1"/>
          </p:cNvSpPr>
          <p:nvPr>
            <p:ph type="dt" sz="half" idx="10"/>
          </p:nvPr>
        </p:nvSpPr>
        <p:spPr/>
        <p:txBody>
          <a:bodyPr/>
          <a:lstStyle/>
          <a:p>
            <a:fld id="{C043DBD6-7632-4322-BDC7-D0B0F731644D}" type="datetime1">
              <a:rPr lang="en-US" smtClean="0"/>
              <a:t>4/1/2026</a:t>
            </a:fld>
            <a:endParaRPr lang="en-US" dirty="0"/>
          </a:p>
        </p:txBody>
      </p:sp>
      <p:sp>
        <p:nvSpPr>
          <p:cNvPr id="5" name="Footer Placeholder 4">
            <a:extLst>
              <a:ext uri="{FF2B5EF4-FFF2-40B4-BE49-F238E27FC236}">
                <a16:creationId xmlns:a16="http://schemas.microsoft.com/office/drawing/2014/main" id="{878D29A2-B898-26E2-B203-679DC1C6962A}"/>
              </a:ext>
            </a:extLst>
          </p:cNvPr>
          <p:cNvSpPr>
            <a:spLocks noGrp="1"/>
          </p:cNvSpPr>
          <p:nvPr>
            <p:ph type="ftr" sz="quarter" idx="11"/>
          </p:nvPr>
        </p:nvSpPr>
        <p:spPr/>
        <p:txBody>
          <a:bodyPr/>
          <a:lstStyle/>
          <a:p>
            <a:r>
              <a:rPr lang="en-US"/>
              <a:t>Continuous Process Improvement Systems</a:t>
            </a:r>
            <a:endParaRPr lang="en-US" dirty="0"/>
          </a:p>
        </p:txBody>
      </p:sp>
      <p:sp>
        <p:nvSpPr>
          <p:cNvPr id="6" name="Slide Number Placeholder 5">
            <a:extLst>
              <a:ext uri="{FF2B5EF4-FFF2-40B4-BE49-F238E27FC236}">
                <a16:creationId xmlns:a16="http://schemas.microsoft.com/office/drawing/2014/main" id="{3E5B2616-DADC-EB29-CA26-AE94728299FB}"/>
              </a:ext>
            </a:extLst>
          </p:cNvPr>
          <p:cNvSpPr>
            <a:spLocks noGrp="1"/>
          </p:cNvSpPr>
          <p:nvPr>
            <p:ph type="sldNum" sz="quarter" idx="12"/>
          </p:nvPr>
        </p:nvSpPr>
        <p:spPr/>
        <p:txBody>
          <a:bodyPr/>
          <a:lstStyle/>
          <a:p>
            <a:fld id="{1047253C-4385-4B89-A665-59309EC83C22}" type="slidenum">
              <a:rPr lang="en-US" smtClean="0"/>
              <a:t>14</a:t>
            </a:fld>
            <a:endParaRPr lang="en-US"/>
          </a:p>
        </p:txBody>
      </p:sp>
      <p:graphicFrame>
        <p:nvGraphicFramePr>
          <p:cNvPr id="11" name="Diagram 10">
            <a:extLst>
              <a:ext uri="{FF2B5EF4-FFF2-40B4-BE49-F238E27FC236}">
                <a16:creationId xmlns:a16="http://schemas.microsoft.com/office/drawing/2014/main" id="{9C18AE3D-2F6B-3941-715F-ABB2480A35B8}"/>
              </a:ext>
            </a:extLst>
          </p:cNvPr>
          <p:cNvGraphicFramePr/>
          <p:nvPr>
            <p:extLst>
              <p:ext uri="{D42A27DB-BD31-4B8C-83A1-F6EECF244321}">
                <p14:modId xmlns:p14="http://schemas.microsoft.com/office/powerpoint/2010/main" val="882795211"/>
              </p:ext>
            </p:extLst>
          </p:nvPr>
        </p:nvGraphicFramePr>
        <p:xfrm>
          <a:off x="677334" y="1531958"/>
          <a:ext cx="8820031" cy="34095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 Placeholder 18">
            <a:extLst>
              <a:ext uri="{FF2B5EF4-FFF2-40B4-BE49-F238E27FC236}">
                <a16:creationId xmlns:a16="http://schemas.microsoft.com/office/drawing/2014/main" id="{B4D20441-DFEB-AC24-0286-BD2345AA4662}"/>
              </a:ext>
            </a:extLst>
          </p:cNvPr>
          <p:cNvSpPr txBox="1">
            <a:spLocks/>
          </p:cNvSpPr>
          <p:nvPr/>
        </p:nvSpPr>
        <p:spPr>
          <a:xfrm>
            <a:off x="2323411" y="870359"/>
            <a:ext cx="5662535" cy="427277"/>
          </a:xfrm>
          <a:prstGeom prst="rect">
            <a:avLst/>
          </a:prstGeom>
        </p:spPr>
        <p:txBody>
          <a:bodyPr>
            <a:normAutofit fontScale="92500" lnSpcReduction="20000"/>
          </a:bodyPr>
          <a:lstStyle>
            <a:lvl1pPr marL="342900" indent="-342900" algn="l" defTabSz="457200" rtl="0" eaLnBrk="1" latinLnBrk="0" hangingPunct="1">
              <a:spcBef>
                <a:spcPts val="1000"/>
              </a:spcBef>
              <a:spcAft>
                <a:spcPts val="0"/>
              </a:spcAft>
              <a:buClr>
                <a:srgbClr val="000099"/>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rgbClr val="000099"/>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rgbClr val="000099"/>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rgbClr val="000099"/>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rgbClr val="000099"/>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800" b="1">
                <a:solidFill>
                  <a:srgbClr val="003399"/>
                </a:solidFill>
              </a:rPr>
              <a:t>Typical Project Timeline</a:t>
            </a:r>
            <a:endParaRPr lang="en-US" sz="2800" b="1" dirty="0">
              <a:solidFill>
                <a:srgbClr val="003399"/>
              </a:solidFill>
            </a:endParaRPr>
          </a:p>
        </p:txBody>
      </p:sp>
    </p:spTree>
    <p:extLst>
      <p:ext uri="{BB962C8B-B14F-4D97-AF65-F5344CB8AC3E}">
        <p14:creationId xmlns:p14="http://schemas.microsoft.com/office/powerpoint/2010/main" val="1437764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560EC-4301-00C4-3D63-82A275C361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D7632-AA11-A359-46BE-2316918111EC}"/>
              </a:ext>
            </a:extLst>
          </p:cNvPr>
          <p:cNvSpPr>
            <a:spLocks noGrp="1"/>
          </p:cNvSpPr>
          <p:nvPr>
            <p:ph type="title"/>
          </p:nvPr>
        </p:nvSpPr>
        <p:spPr>
          <a:xfrm>
            <a:off x="1144774" y="451513"/>
            <a:ext cx="8596668" cy="890086"/>
          </a:xfrm>
        </p:spPr>
        <p:txBody>
          <a:bodyPr>
            <a:noAutofit/>
          </a:bodyPr>
          <a:lstStyle/>
          <a:p>
            <a:pPr algn="ctr"/>
            <a:br>
              <a:rPr lang="en-US" dirty="0"/>
            </a:br>
            <a:br>
              <a:rPr lang="en-US" dirty="0"/>
            </a:br>
            <a:r>
              <a:rPr lang="en-US" dirty="0"/>
              <a:t>C3PAO Requirement Documents</a:t>
            </a:r>
          </a:p>
        </p:txBody>
      </p:sp>
      <p:sp>
        <p:nvSpPr>
          <p:cNvPr id="4" name="Date Placeholder 3">
            <a:extLst>
              <a:ext uri="{FF2B5EF4-FFF2-40B4-BE49-F238E27FC236}">
                <a16:creationId xmlns:a16="http://schemas.microsoft.com/office/drawing/2014/main" id="{131E8FAD-24AC-4172-8207-753A7FB890AC}"/>
              </a:ext>
            </a:extLst>
          </p:cNvPr>
          <p:cNvSpPr>
            <a:spLocks noGrp="1"/>
          </p:cNvSpPr>
          <p:nvPr>
            <p:ph type="dt" sz="half" idx="10"/>
          </p:nvPr>
        </p:nvSpPr>
        <p:spPr/>
        <p:txBody>
          <a:bodyPr/>
          <a:lstStyle/>
          <a:p>
            <a:fld id="{C043DBD6-7632-4322-BDC7-D0B0F731644D}" type="datetime1">
              <a:rPr lang="en-US" smtClean="0"/>
              <a:t>4/1/2026</a:t>
            </a:fld>
            <a:endParaRPr lang="en-US" dirty="0"/>
          </a:p>
        </p:txBody>
      </p:sp>
      <p:sp>
        <p:nvSpPr>
          <p:cNvPr id="5" name="Footer Placeholder 4">
            <a:extLst>
              <a:ext uri="{FF2B5EF4-FFF2-40B4-BE49-F238E27FC236}">
                <a16:creationId xmlns:a16="http://schemas.microsoft.com/office/drawing/2014/main" id="{6DC9863D-A6DE-AA8D-96CA-33D3FCB89BF4}"/>
              </a:ext>
            </a:extLst>
          </p:cNvPr>
          <p:cNvSpPr>
            <a:spLocks noGrp="1"/>
          </p:cNvSpPr>
          <p:nvPr>
            <p:ph type="ftr" sz="quarter" idx="11"/>
          </p:nvPr>
        </p:nvSpPr>
        <p:spPr/>
        <p:txBody>
          <a:bodyPr/>
          <a:lstStyle/>
          <a:p>
            <a:r>
              <a:rPr lang="en-US"/>
              <a:t>Continuous Process Improvement Systems</a:t>
            </a:r>
            <a:endParaRPr lang="en-US" dirty="0"/>
          </a:p>
        </p:txBody>
      </p:sp>
      <p:sp>
        <p:nvSpPr>
          <p:cNvPr id="6" name="Slide Number Placeholder 5">
            <a:extLst>
              <a:ext uri="{FF2B5EF4-FFF2-40B4-BE49-F238E27FC236}">
                <a16:creationId xmlns:a16="http://schemas.microsoft.com/office/drawing/2014/main" id="{050A46F3-F342-41D0-BF8B-1DFBE1CE4EB7}"/>
              </a:ext>
            </a:extLst>
          </p:cNvPr>
          <p:cNvSpPr>
            <a:spLocks noGrp="1"/>
          </p:cNvSpPr>
          <p:nvPr>
            <p:ph type="sldNum" sz="quarter" idx="12"/>
          </p:nvPr>
        </p:nvSpPr>
        <p:spPr/>
        <p:txBody>
          <a:bodyPr/>
          <a:lstStyle/>
          <a:p>
            <a:fld id="{1047253C-4385-4B89-A665-59309EC83C22}" type="slidenum">
              <a:rPr lang="en-US" smtClean="0"/>
              <a:t>15</a:t>
            </a:fld>
            <a:endParaRPr lang="en-US"/>
          </a:p>
        </p:txBody>
      </p:sp>
      <p:pic>
        <p:nvPicPr>
          <p:cNvPr id="7" name="Picture 6">
            <a:extLst>
              <a:ext uri="{FF2B5EF4-FFF2-40B4-BE49-F238E27FC236}">
                <a16:creationId xmlns:a16="http://schemas.microsoft.com/office/drawing/2014/main" id="{8F5514B6-36E5-57DF-6DC6-2278A895F6E1}"/>
              </a:ext>
            </a:extLst>
          </p:cNvPr>
          <p:cNvPicPr>
            <a:picLocks noChangeAspect="1"/>
          </p:cNvPicPr>
          <p:nvPr/>
        </p:nvPicPr>
        <p:blipFill>
          <a:blip r:embed="rId3"/>
          <a:stretch>
            <a:fillRect/>
          </a:stretch>
        </p:blipFill>
        <p:spPr>
          <a:xfrm>
            <a:off x="1071950" y="1532238"/>
            <a:ext cx="4133333" cy="3768189"/>
          </a:xfrm>
          <a:prstGeom prst="rect">
            <a:avLst/>
          </a:prstGeom>
          <a:ln>
            <a:solidFill>
              <a:srgbClr val="0000FF"/>
            </a:solidFill>
          </a:ln>
        </p:spPr>
      </p:pic>
      <p:sp>
        <p:nvSpPr>
          <p:cNvPr id="8" name="Flowchart: Terminator 7">
            <a:extLst>
              <a:ext uri="{FF2B5EF4-FFF2-40B4-BE49-F238E27FC236}">
                <a16:creationId xmlns:a16="http://schemas.microsoft.com/office/drawing/2014/main" id="{9F398184-25ED-502B-6EA1-C0EB3E269DC8}"/>
              </a:ext>
            </a:extLst>
          </p:cNvPr>
          <p:cNvSpPr/>
          <p:nvPr/>
        </p:nvSpPr>
        <p:spPr>
          <a:xfrm>
            <a:off x="5737853" y="2397209"/>
            <a:ext cx="4003589" cy="1845277"/>
          </a:xfrm>
          <a:prstGeom prst="flowChartTermina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65526E6-F8F5-3F52-3EA5-B9D71EA51920}"/>
              </a:ext>
            </a:extLst>
          </p:cNvPr>
          <p:cNvSpPr txBox="1"/>
          <p:nvPr/>
        </p:nvSpPr>
        <p:spPr>
          <a:xfrm>
            <a:off x="6026177" y="2442684"/>
            <a:ext cx="3426940" cy="1754326"/>
          </a:xfrm>
          <a:prstGeom prst="rect">
            <a:avLst/>
          </a:prstGeom>
          <a:noFill/>
        </p:spPr>
        <p:txBody>
          <a:bodyPr wrap="square" rtlCol="0">
            <a:spAutoFit/>
          </a:bodyPr>
          <a:lstStyle/>
          <a:p>
            <a:pPr algn="ctr"/>
            <a:r>
              <a:rPr lang="en-US" b="1" dirty="0"/>
              <a:t>Additional Cyber AB </a:t>
            </a:r>
            <a:r>
              <a:rPr lang="en-US" dirty="0"/>
              <a:t>Accreditation Requirements</a:t>
            </a:r>
          </a:p>
          <a:p>
            <a:pPr marL="742950" lvl="1" indent="-285750">
              <a:buFont typeface="Arial" panose="020B0604020202020204" pitchFamily="34" charset="0"/>
              <a:buChar char="•"/>
            </a:pPr>
            <a:r>
              <a:rPr lang="en-US" dirty="0"/>
              <a:t>R1001</a:t>
            </a:r>
          </a:p>
          <a:p>
            <a:pPr marL="742950" lvl="1" indent="-285750">
              <a:buFont typeface="Arial" panose="020B0604020202020204" pitchFamily="34" charset="0"/>
              <a:buChar char="•"/>
            </a:pPr>
            <a:r>
              <a:rPr lang="en-US" dirty="0"/>
              <a:t>R2002</a:t>
            </a:r>
          </a:p>
          <a:p>
            <a:pPr marL="742950" lvl="1" indent="-285750">
              <a:buFont typeface="Arial" panose="020B0604020202020204" pitchFamily="34" charset="0"/>
              <a:buChar char="•"/>
            </a:pPr>
            <a:r>
              <a:rPr lang="en-US" dirty="0"/>
              <a:t>CMMC Assessment Process (CAP)</a:t>
            </a:r>
          </a:p>
        </p:txBody>
      </p:sp>
      <p:sp>
        <p:nvSpPr>
          <p:cNvPr id="10" name="Arrow: Left 9">
            <a:extLst>
              <a:ext uri="{FF2B5EF4-FFF2-40B4-BE49-F238E27FC236}">
                <a16:creationId xmlns:a16="http://schemas.microsoft.com/office/drawing/2014/main" id="{3B2FBB7D-D4C8-6DD2-ED2F-43DE42114CAE}"/>
              </a:ext>
            </a:extLst>
          </p:cNvPr>
          <p:cNvSpPr/>
          <p:nvPr/>
        </p:nvSpPr>
        <p:spPr>
          <a:xfrm>
            <a:off x="5232528" y="3005642"/>
            <a:ext cx="505324" cy="576649"/>
          </a:xfrm>
          <a:prstGeom prst="leftArrow">
            <a:avLst/>
          </a:prstGeom>
          <a:solidFill>
            <a:srgbClr val="000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1791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56AF-A04F-BDD5-02A6-5DB67B3517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7B12F5-9BFF-EA5F-D38A-6519DEF4B331}"/>
              </a:ext>
            </a:extLst>
          </p:cNvPr>
          <p:cNvSpPr>
            <a:spLocks noGrp="1"/>
          </p:cNvSpPr>
          <p:nvPr>
            <p:ph type="title"/>
          </p:nvPr>
        </p:nvSpPr>
        <p:spPr>
          <a:xfrm>
            <a:off x="1289153" y="67830"/>
            <a:ext cx="8596668" cy="514529"/>
          </a:xfrm>
        </p:spPr>
        <p:txBody>
          <a:bodyPr>
            <a:noAutofit/>
          </a:bodyPr>
          <a:lstStyle/>
          <a:p>
            <a:pPr algn="ctr"/>
            <a:br>
              <a:rPr lang="en-US" dirty="0"/>
            </a:br>
            <a:br>
              <a:rPr lang="en-US" dirty="0"/>
            </a:br>
            <a:r>
              <a:rPr lang="en-US" sz="3200" dirty="0"/>
              <a:t>C3PAO Requirement Documents</a:t>
            </a:r>
            <a:endParaRPr lang="en-US" dirty="0"/>
          </a:p>
        </p:txBody>
      </p:sp>
      <p:sp>
        <p:nvSpPr>
          <p:cNvPr id="4" name="Date Placeholder 3">
            <a:extLst>
              <a:ext uri="{FF2B5EF4-FFF2-40B4-BE49-F238E27FC236}">
                <a16:creationId xmlns:a16="http://schemas.microsoft.com/office/drawing/2014/main" id="{CF679308-19B6-BB8C-07E5-D4429135FE5B}"/>
              </a:ext>
            </a:extLst>
          </p:cNvPr>
          <p:cNvSpPr>
            <a:spLocks noGrp="1"/>
          </p:cNvSpPr>
          <p:nvPr>
            <p:ph type="dt" sz="half" idx="10"/>
          </p:nvPr>
        </p:nvSpPr>
        <p:spPr/>
        <p:txBody>
          <a:bodyPr/>
          <a:lstStyle/>
          <a:p>
            <a:fld id="{C043DBD6-7632-4322-BDC7-D0B0F731644D}" type="datetime1">
              <a:rPr lang="en-US" smtClean="0"/>
              <a:t>4/1/2026</a:t>
            </a:fld>
            <a:endParaRPr lang="en-US" dirty="0"/>
          </a:p>
        </p:txBody>
      </p:sp>
      <p:sp>
        <p:nvSpPr>
          <p:cNvPr id="5" name="Footer Placeholder 4">
            <a:extLst>
              <a:ext uri="{FF2B5EF4-FFF2-40B4-BE49-F238E27FC236}">
                <a16:creationId xmlns:a16="http://schemas.microsoft.com/office/drawing/2014/main" id="{14D8162B-2567-ED68-E7B1-C0FC26908042}"/>
              </a:ext>
            </a:extLst>
          </p:cNvPr>
          <p:cNvSpPr>
            <a:spLocks noGrp="1"/>
          </p:cNvSpPr>
          <p:nvPr>
            <p:ph type="ftr" sz="quarter" idx="11"/>
          </p:nvPr>
        </p:nvSpPr>
        <p:spPr/>
        <p:txBody>
          <a:bodyPr/>
          <a:lstStyle/>
          <a:p>
            <a:r>
              <a:rPr lang="en-US"/>
              <a:t>Continuous Process Improvement Systems</a:t>
            </a:r>
            <a:endParaRPr lang="en-US" dirty="0"/>
          </a:p>
        </p:txBody>
      </p:sp>
      <p:sp>
        <p:nvSpPr>
          <p:cNvPr id="6" name="Slide Number Placeholder 5">
            <a:extLst>
              <a:ext uri="{FF2B5EF4-FFF2-40B4-BE49-F238E27FC236}">
                <a16:creationId xmlns:a16="http://schemas.microsoft.com/office/drawing/2014/main" id="{E2D8CAD4-E77D-D295-21F0-82818C9E60F6}"/>
              </a:ext>
            </a:extLst>
          </p:cNvPr>
          <p:cNvSpPr>
            <a:spLocks noGrp="1"/>
          </p:cNvSpPr>
          <p:nvPr>
            <p:ph type="sldNum" sz="quarter" idx="12"/>
          </p:nvPr>
        </p:nvSpPr>
        <p:spPr/>
        <p:txBody>
          <a:bodyPr/>
          <a:lstStyle/>
          <a:p>
            <a:fld id="{1047253C-4385-4B89-A665-59309EC83C22}" type="slidenum">
              <a:rPr lang="en-US" smtClean="0"/>
              <a:t>16</a:t>
            </a:fld>
            <a:endParaRPr lang="en-US"/>
          </a:p>
        </p:txBody>
      </p:sp>
      <p:pic>
        <p:nvPicPr>
          <p:cNvPr id="11" name="Picture 10">
            <a:extLst>
              <a:ext uri="{FF2B5EF4-FFF2-40B4-BE49-F238E27FC236}">
                <a16:creationId xmlns:a16="http://schemas.microsoft.com/office/drawing/2014/main" id="{E4AA54D1-36FE-3002-9AB3-FCD4F24351EC}"/>
              </a:ext>
            </a:extLst>
          </p:cNvPr>
          <p:cNvPicPr>
            <a:picLocks noChangeAspect="1"/>
          </p:cNvPicPr>
          <p:nvPr/>
        </p:nvPicPr>
        <p:blipFill>
          <a:blip r:embed="rId3"/>
          <a:stretch>
            <a:fillRect/>
          </a:stretch>
        </p:blipFill>
        <p:spPr>
          <a:xfrm>
            <a:off x="2886175" y="723435"/>
            <a:ext cx="6174045" cy="5176851"/>
          </a:xfrm>
          <a:prstGeom prst="rect">
            <a:avLst/>
          </a:prstGeom>
        </p:spPr>
      </p:pic>
    </p:spTree>
    <p:extLst>
      <p:ext uri="{BB962C8B-B14F-4D97-AF65-F5344CB8AC3E}">
        <p14:creationId xmlns:p14="http://schemas.microsoft.com/office/powerpoint/2010/main" val="646575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8E9E421-2BD0-4E5D-9398-9D28E3EDD908}"/>
              </a:ext>
            </a:extLst>
          </p:cNvPr>
          <p:cNvSpPr>
            <a:spLocks noGrp="1"/>
          </p:cNvSpPr>
          <p:nvPr>
            <p:ph type="ftr" sz="quarter" idx="17"/>
          </p:nvPr>
        </p:nvSpPr>
        <p:spPr/>
        <p:txBody>
          <a:bodyPr/>
          <a:lstStyle/>
          <a:p>
            <a:r>
              <a:rPr lang="en-US" dirty="0">
                <a:solidFill>
                  <a:srgbClr val="003399"/>
                </a:solidFill>
              </a:rPr>
              <a:t>www.cpisys.com</a:t>
            </a:r>
          </a:p>
        </p:txBody>
      </p:sp>
      <p:sp>
        <p:nvSpPr>
          <p:cNvPr id="8" name="Slide Number Placeholder 7">
            <a:extLst>
              <a:ext uri="{FF2B5EF4-FFF2-40B4-BE49-F238E27FC236}">
                <a16:creationId xmlns:a16="http://schemas.microsoft.com/office/drawing/2014/main" id="{6BBC5179-C420-4AB4-A4D2-6D2457C8F26C}"/>
              </a:ext>
            </a:extLst>
          </p:cNvPr>
          <p:cNvSpPr>
            <a:spLocks noGrp="1"/>
          </p:cNvSpPr>
          <p:nvPr>
            <p:ph type="sldNum" sz="quarter" idx="18"/>
          </p:nvPr>
        </p:nvSpPr>
        <p:spPr/>
        <p:txBody>
          <a:bodyPr/>
          <a:lstStyle/>
          <a:p>
            <a:fld id="{8699F50C-BE38-4BD0-BA84-9B090E1F2B9B}" type="slidenum">
              <a:rPr lang="en-US" noProof="0" smtClean="0"/>
              <a:pPr/>
              <a:t>17</a:t>
            </a:fld>
            <a:endParaRPr lang="en-US" noProof="0" dirty="0"/>
          </a:p>
        </p:txBody>
      </p:sp>
      <p:sp>
        <p:nvSpPr>
          <p:cNvPr id="6" name="Title 1">
            <a:extLst>
              <a:ext uri="{FF2B5EF4-FFF2-40B4-BE49-F238E27FC236}">
                <a16:creationId xmlns:a16="http://schemas.microsoft.com/office/drawing/2014/main" id="{49878EC9-4598-4949-9E05-4377EBD375BF}"/>
              </a:ext>
            </a:extLst>
          </p:cNvPr>
          <p:cNvSpPr>
            <a:spLocks noGrp="1"/>
          </p:cNvSpPr>
          <p:nvPr>
            <p:ph type="title"/>
          </p:nvPr>
        </p:nvSpPr>
        <p:spPr>
          <a:xfrm>
            <a:off x="1255058" y="527153"/>
            <a:ext cx="8242203" cy="618490"/>
          </a:xfrm>
        </p:spPr>
        <p:txBody>
          <a:bodyPr>
            <a:normAutofit fontScale="90000"/>
          </a:bodyPr>
          <a:lstStyle/>
          <a:p>
            <a:pPr algn="ctr"/>
            <a:r>
              <a:rPr lang="en-US" sz="3200" dirty="0">
                <a:solidFill>
                  <a:srgbClr val="003399"/>
                </a:solidFill>
              </a:rPr>
              <a:t>Two Document Integrated Management System</a:t>
            </a:r>
          </a:p>
        </p:txBody>
      </p:sp>
      <p:sp>
        <p:nvSpPr>
          <p:cNvPr id="9" name="TextBox 8">
            <a:extLst>
              <a:ext uri="{FF2B5EF4-FFF2-40B4-BE49-F238E27FC236}">
                <a16:creationId xmlns:a16="http://schemas.microsoft.com/office/drawing/2014/main" id="{301BEE8E-C5A3-457B-8356-4E27EE7FDC0E}"/>
              </a:ext>
            </a:extLst>
          </p:cNvPr>
          <p:cNvSpPr txBox="1"/>
          <p:nvPr/>
        </p:nvSpPr>
        <p:spPr>
          <a:xfrm>
            <a:off x="935727" y="5558035"/>
            <a:ext cx="2723322" cy="338554"/>
          </a:xfrm>
          <a:prstGeom prst="rect">
            <a:avLst/>
          </a:prstGeom>
          <a:noFill/>
        </p:spPr>
        <p:txBody>
          <a:bodyPr wrap="square" rtlCol="0">
            <a:spAutoFit/>
          </a:bodyPr>
          <a:lstStyle/>
          <a:p>
            <a:pPr algn="ctr"/>
            <a:r>
              <a:rPr lang="en-US" sz="1600" dirty="0">
                <a:solidFill>
                  <a:srgbClr val="000099"/>
                </a:solidFill>
              </a:rPr>
              <a:t>Management System Manual</a:t>
            </a:r>
          </a:p>
        </p:txBody>
      </p:sp>
      <p:sp>
        <p:nvSpPr>
          <p:cNvPr id="10" name="TextBox 9">
            <a:extLst>
              <a:ext uri="{FF2B5EF4-FFF2-40B4-BE49-F238E27FC236}">
                <a16:creationId xmlns:a16="http://schemas.microsoft.com/office/drawing/2014/main" id="{0971C202-0492-4E5F-9425-EE38C2078456}"/>
              </a:ext>
            </a:extLst>
          </p:cNvPr>
          <p:cNvSpPr txBox="1"/>
          <p:nvPr/>
        </p:nvSpPr>
        <p:spPr>
          <a:xfrm>
            <a:off x="5415545" y="5558035"/>
            <a:ext cx="4312226" cy="338554"/>
          </a:xfrm>
          <a:prstGeom prst="rect">
            <a:avLst/>
          </a:prstGeom>
          <a:noFill/>
        </p:spPr>
        <p:txBody>
          <a:bodyPr wrap="square" rtlCol="0">
            <a:spAutoFit/>
          </a:bodyPr>
          <a:lstStyle/>
          <a:p>
            <a:r>
              <a:rPr lang="en-US" sz="1600" dirty="0">
                <a:solidFill>
                  <a:srgbClr val="000099"/>
                </a:solidFill>
              </a:rPr>
              <a:t>Master Record-Forms Spreadsheet Workbook</a:t>
            </a:r>
          </a:p>
        </p:txBody>
      </p:sp>
      <p:pic>
        <p:nvPicPr>
          <p:cNvPr id="4" name="Picture 3">
            <a:extLst>
              <a:ext uri="{FF2B5EF4-FFF2-40B4-BE49-F238E27FC236}">
                <a16:creationId xmlns:a16="http://schemas.microsoft.com/office/drawing/2014/main" id="{B811A16D-D762-703D-37EB-1D2C9B038061}"/>
              </a:ext>
            </a:extLst>
          </p:cNvPr>
          <p:cNvPicPr>
            <a:picLocks noChangeAspect="1"/>
          </p:cNvPicPr>
          <p:nvPr/>
        </p:nvPicPr>
        <p:blipFill>
          <a:blip r:embed="rId2"/>
          <a:stretch>
            <a:fillRect/>
          </a:stretch>
        </p:blipFill>
        <p:spPr>
          <a:xfrm>
            <a:off x="634148" y="1608163"/>
            <a:ext cx="3326479" cy="3895200"/>
          </a:xfrm>
          <a:prstGeom prst="rect">
            <a:avLst/>
          </a:prstGeom>
          <a:ln>
            <a:noFill/>
          </a:ln>
          <a:effectLst>
            <a:outerShdw blurRad="190500" algn="tl" rotWithShape="0">
              <a:srgbClr val="000000">
                <a:alpha val="70000"/>
              </a:srgbClr>
            </a:outerShdw>
          </a:effectLst>
        </p:spPr>
      </p:pic>
      <p:pic>
        <p:nvPicPr>
          <p:cNvPr id="12" name="Picture 11">
            <a:extLst>
              <a:ext uri="{FF2B5EF4-FFF2-40B4-BE49-F238E27FC236}">
                <a16:creationId xmlns:a16="http://schemas.microsoft.com/office/drawing/2014/main" id="{D75BF7AF-689B-47F8-8E11-F8E699A3DF0D}"/>
              </a:ext>
            </a:extLst>
          </p:cNvPr>
          <p:cNvPicPr>
            <a:picLocks noChangeAspect="1"/>
          </p:cNvPicPr>
          <p:nvPr/>
        </p:nvPicPr>
        <p:blipFill>
          <a:blip r:embed="rId3"/>
          <a:stretch>
            <a:fillRect/>
          </a:stretch>
        </p:blipFill>
        <p:spPr>
          <a:xfrm>
            <a:off x="4557393" y="1608163"/>
            <a:ext cx="6370584" cy="38952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912706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8E9E421-2BD0-4E5D-9398-9D28E3EDD908}"/>
              </a:ext>
            </a:extLst>
          </p:cNvPr>
          <p:cNvSpPr>
            <a:spLocks noGrp="1"/>
          </p:cNvSpPr>
          <p:nvPr>
            <p:ph type="ftr" sz="quarter" idx="17"/>
          </p:nvPr>
        </p:nvSpPr>
        <p:spPr/>
        <p:txBody>
          <a:bodyPr/>
          <a:lstStyle/>
          <a:p>
            <a:r>
              <a:rPr lang="en-US" dirty="0">
                <a:solidFill>
                  <a:srgbClr val="003399"/>
                </a:solidFill>
              </a:rPr>
              <a:t>www.cpisys.com</a:t>
            </a:r>
          </a:p>
        </p:txBody>
      </p:sp>
      <p:sp>
        <p:nvSpPr>
          <p:cNvPr id="8" name="Slide Number Placeholder 7">
            <a:extLst>
              <a:ext uri="{FF2B5EF4-FFF2-40B4-BE49-F238E27FC236}">
                <a16:creationId xmlns:a16="http://schemas.microsoft.com/office/drawing/2014/main" id="{6BBC5179-C420-4AB4-A4D2-6D2457C8F26C}"/>
              </a:ext>
            </a:extLst>
          </p:cNvPr>
          <p:cNvSpPr>
            <a:spLocks noGrp="1"/>
          </p:cNvSpPr>
          <p:nvPr>
            <p:ph type="sldNum" sz="quarter" idx="18"/>
          </p:nvPr>
        </p:nvSpPr>
        <p:spPr/>
        <p:txBody>
          <a:bodyPr/>
          <a:lstStyle/>
          <a:p>
            <a:fld id="{8699F50C-BE38-4BD0-BA84-9B090E1F2B9B}" type="slidenum">
              <a:rPr lang="en-US" noProof="0" smtClean="0"/>
              <a:pPr/>
              <a:t>18</a:t>
            </a:fld>
            <a:endParaRPr lang="en-US" noProof="0" dirty="0"/>
          </a:p>
        </p:txBody>
      </p:sp>
      <p:sp>
        <p:nvSpPr>
          <p:cNvPr id="6" name="Title 1">
            <a:extLst>
              <a:ext uri="{FF2B5EF4-FFF2-40B4-BE49-F238E27FC236}">
                <a16:creationId xmlns:a16="http://schemas.microsoft.com/office/drawing/2014/main" id="{ACB22F21-1911-4F74-98F1-7CF1E9C5B330}"/>
              </a:ext>
            </a:extLst>
          </p:cNvPr>
          <p:cNvSpPr>
            <a:spLocks noGrp="1"/>
          </p:cNvSpPr>
          <p:nvPr>
            <p:ph type="title"/>
          </p:nvPr>
        </p:nvSpPr>
        <p:spPr>
          <a:xfrm>
            <a:off x="1181099" y="606127"/>
            <a:ext cx="8332788" cy="553176"/>
          </a:xfrm>
        </p:spPr>
        <p:txBody>
          <a:bodyPr>
            <a:normAutofit/>
          </a:bodyPr>
          <a:lstStyle/>
          <a:p>
            <a:pPr algn="ctr"/>
            <a:r>
              <a:rPr lang="en-US" sz="3200" dirty="0">
                <a:solidFill>
                  <a:srgbClr val="003399"/>
                </a:solidFill>
              </a:rPr>
              <a:t>Management System Manual (IMS) Format</a:t>
            </a:r>
          </a:p>
        </p:txBody>
      </p:sp>
      <p:sp>
        <p:nvSpPr>
          <p:cNvPr id="10" name="TextBox 9">
            <a:extLst>
              <a:ext uri="{FF2B5EF4-FFF2-40B4-BE49-F238E27FC236}">
                <a16:creationId xmlns:a16="http://schemas.microsoft.com/office/drawing/2014/main" id="{F4932C12-0725-4BE2-AC36-A8307D3B1835}"/>
              </a:ext>
            </a:extLst>
          </p:cNvPr>
          <p:cNvSpPr txBox="1"/>
          <p:nvPr/>
        </p:nvSpPr>
        <p:spPr>
          <a:xfrm>
            <a:off x="1910232" y="5592138"/>
            <a:ext cx="2473235" cy="338554"/>
          </a:xfrm>
          <a:prstGeom prst="rect">
            <a:avLst/>
          </a:prstGeom>
          <a:noFill/>
        </p:spPr>
        <p:txBody>
          <a:bodyPr wrap="square" rtlCol="0">
            <a:spAutoFit/>
          </a:bodyPr>
          <a:lstStyle/>
          <a:p>
            <a:pPr algn="ctr"/>
            <a:r>
              <a:rPr lang="en-US" sz="1600" b="1" dirty="0">
                <a:solidFill>
                  <a:srgbClr val="003399"/>
                </a:solidFill>
              </a:rPr>
              <a:t>Flow Diagram</a:t>
            </a:r>
          </a:p>
        </p:txBody>
      </p:sp>
      <p:sp>
        <p:nvSpPr>
          <p:cNvPr id="11" name="TextBox 10">
            <a:extLst>
              <a:ext uri="{FF2B5EF4-FFF2-40B4-BE49-F238E27FC236}">
                <a16:creationId xmlns:a16="http://schemas.microsoft.com/office/drawing/2014/main" id="{712CD983-4475-4390-B016-D9BB07BF12F8}"/>
              </a:ext>
            </a:extLst>
          </p:cNvPr>
          <p:cNvSpPr txBox="1"/>
          <p:nvPr/>
        </p:nvSpPr>
        <p:spPr>
          <a:xfrm>
            <a:off x="6797437" y="5592138"/>
            <a:ext cx="2360023" cy="338554"/>
          </a:xfrm>
          <a:prstGeom prst="rect">
            <a:avLst/>
          </a:prstGeom>
          <a:noFill/>
        </p:spPr>
        <p:txBody>
          <a:bodyPr wrap="square" rtlCol="0">
            <a:spAutoFit/>
          </a:bodyPr>
          <a:lstStyle/>
          <a:p>
            <a:pPr algn="ctr"/>
            <a:r>
              <a:rPr lang="en-US" sz="1600" b="1" dirty="0">
                <a:solidFill>
                  <a:srgbClr val="003399"/>
                </a:solidFill>
              </a:rPr>
              <a:t>Inputs and Outputs</a:t>
            </a:r>
          </a:p>
        </p:txBody>
      </p:sp>
      <p:pic>
        <p:nvPicPr>
          <p:cNvPr id="9" name="Picture 8">
            <a:extLst>
              <a:ext uri="{FF2B5EF4-FFF2-40B4-BE49-F238E27FC236}">
                <a16:creationId xmlns:a16="http://schemas.microsoft.com/office/drawing/2014/main" id="{A3A911ED-67BE-37C2-CACA-EFD39D778797}"/>
              </a:ext>
            </a:extLst>
          </p:cNvPr>
          <p:cNvPicPr>
            <a:picLocks noChangeAspect="1"/>
          </p:cNvPicPr>
          <p:nvPr/>
        </p:nvPicPr>
        <p:blipFill>
          <a:blip r:embed="rId2"/>
          <a:stretch>
            <a:fillRect/>
          </a:stretch>
        </p:blipFill>
        <p:spPr>
          <a:xfrm>
            <a:off x="1602553" y="1261791"/>
            <a:ext cx="3484010" cy="4149673"/>
          </a:xfrm>
          <a:prstGeom prst="rect">
            <a:avLst/>
          </a:prstGeom>
          <a:ln>
            <a:noFill/>
          </a:ln>
          <a:effectLst>
            <a:outerShdw blurRad="190500" algn="tl" rotWithShape="0">
              <a:srgbClr val="000000">
                <a:alpha val="70000"/>
              </a:srgbClr>
            </a:outerShdw>
          </a:effectLst>
        </p:spPr>
      </p:pic>
      <p:pic>
        <p:nvPicPr>
          <p:cNvPr id="14" name="Picture 13">
            <a:extLst>
              <a:ext uri="{FF2B5EF4-FFF2-40B4-BE49-F238E27FC236}">
                <a16:creationId xmlns:a16="http://schemas.microsoft.com/office/drawing/2014/main" id="{212169BF-F583-26D4-BC5F-DD4D09E338C9}"/>
              </a:ext>
            </a:extLst>
          </p:cNvPr>
          <p:cNvPicPr>
            <a:picLocks noChangeAspect="1"/>
          </p:cNvPicPr>
          <p:nvPr/>
        </p:nvPicPr>
        <p:blipFill>
          <a:blip r:embed="rId3"/>
          <a:stretch>
            <a:fillRect/>
          </a:stretch>
        </p:blipFill>
        <p:spPr>
          <a:xfrm>
            <a:off x="6096000" y="1300884"/>
            <a:ext cx="3762899" cy="414967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511045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08509-C848-4BFC-055C-063EC062919B}"/>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6CA2B7AB-C525-6606-4A4C-1E4E15B964EC}"/>
              </a:ext>
            </a:extLst>
          </p:cNvPr>
          <p:cNvSpPr>
            <a:spLocks noGrp="1"/>
          </p:cNvSpPr>
          <p:nvPr>
            <p:ph type="dt" sz="half" idx="10"/>
          </p:nvPr>
        </p:nvSpPr>
        <p:spPr/>
        <p:txBody>
          <a:bodyPr/>
          <a:lstStyle/>
          <a:p>
            <a:fld id="{C043DBD6-7632-4322-BDC7-D0B0F731644D}" type="datetime1">
              <a:rPr lang="en-US" smtClean="0"/>
              <a:t>4/1/2026</a:t>
            </a:fld>
            <a:endParaRPr lang="en-US" dirty="0"/>
          </a:p>
        </p:txBody>
      </p:sp>
      <p:sp>
        <p:nvSpPr>
          <p:cNvPr id="5" name="Footer Placeholder 4">
            <a:extLst>
              <a:ext uri="{FF2B5EF4-FFF2-40B4-BE49-F238E27FC236}">
                <a16:creationId xmlns:a16="http://schemas.microsoft.com/office/drawing/2014/main" id="{7686431E-5F39-AAA0-0DAF-4E92BC2764C8}"/>
              </a:ext>
            </a:extLst>
          </p:cNvPr>
          <p:cNvSpPr>
            <a:spLocks noGrp="1"/>
          </p:cNvSpPr>
          <p:nvPr>
            <p:ph type="ftr" sz="quarter" idx="11"/>
          </p:nvPr>
        </p:nvSpPr>
        <p:spPr/>
        <p:txBody>
          <a:bodyPr/>
          <a:lstStyle/>
          <a:p>
            <a:r>
              <a:rPr lang="en-US"/>
              <a:t>Continuous Process Improvement Systems</a:t>
            </a:r>
            <a:endParaRPr lang="en-US" dirty="0"/>
          </a:p>
        </p:txBody>
      </p:sp>
      <p:sp>
        <p:nvSpPr>
          <p:cNvPr id="6" name="Slide Number Placeholder 5">
            <a:extLst>
              <a:ext uri="{FF2B5EF4-FFF2-40B4-BE49-F238E27FC236}">
                <a16:creationId xmlns:a16="http://schemas.microsoft.com/office/drawing/2014/main" id="{1D37E3A9-F4D4-4366-90C9-521E9FE02604}"/>
              </a:ext>
            </a:extLst>
          </p:cNvPr>
          <p:cNvSpPr>
            <a:spLocks noGrp="1"/>
          </p:cNvSpPr>
          <p:nvPr>
            <p:ph type="sldNum" sz="quarter" idx="12"/>
          </p:nvPr>
        </p:nvSpPr>
        <p:spPr/>
        <p:txBody>
          <a:bodyPr/>
          <a:lstStyle/>
          <a:p>
            <a:fld id="{1047253C-4385-4B89-A665-59309EC83C22}" type="slidenum">
              <a:rPr lang="en-US" smtClean="0"/>
              <a:t>19</a:t>
            </a:fld>
            <a:endParaRPr lang="en-US"/>
          </a:p>
        </p:txBody>
      </p:sp>
      <p:sp>
        <p:nvSpPr>
          <p:cNvPr id="9" name="TextBox 8">
            <a:extLst>
              <a:ext uri="{FF2B5EF4-FFF2-40B4-BE49-F238E27FC236}">
                <a16:creationId xmlns:a16="http://schemas.microsoft.com/office/drawing/2014/main" id="{176011AD-27A2-99A4-028C-7E6B5C863C9B}"/>
              </a:ext>
            </a:extLst>
          </p:cNvPr>
          <p:cNvSpPr txBox="1"/>
          <p:nvPr/>
        </p:nvSpPr>
        <p:spPr>
          <a:xfrm>
            <a:off x="2635940" y="451513"/>
            <a:ext cx="4970834" cy="523220"/>
          </a:xfrm>
          <a:prstGeom prst="rect">
            <a:avLst/>
          </a:prstGeom>
          <a:noFill/>
        </p:spPr>
        <p:txBody>
          <a:bodyPr wrap="square" rtlCol="0">
            <a:spAutoFit/>
          </a:bodyPr>
          <a:lstStyle/>
          <a:p>
            <a:pPr algn="ctr"/>
            <a:r>
              <a:rPr lang="en-US" sz="2800" b="1" dirty="0"/>
              <a:t>Implementation Plan</a:t>
            </a:r>
          </a:p>
        </p:txBody>
      </p:sp>
      <p:pic>
        <p:nvPicPr>
          <p:cNvPr id="11" name="Picture 10">
            <a:extLst>
              <a:ext uri="{FF2B5EF4-FFF2-40B4-BE49-F238E27FC236}">
                <a16:creationId xmlns:a16="http://schemas.microsoft.com/office/drawing/2014/main" id="{B1422F36-25CE-3A85-2065-23622B389559}"/>
              </a:ext>
            </a:extLst>
          </p:cNvPr>
          <p:cNvPicPr>
            <a:picLocks noChangeAspect="1"/>
          </p:cNvPicPr>
          <p:nvPr/>
        </p:nvPicPr>
        <p:blipFill>
          <a:blip r:embed="rId3"/>
          <a:stretch>
            <a:fillRect/>
          </a:stretch>
        </p:blipFill>
        <p:spPr>
          <a:xfrm>
            <a:off x="1112108" y="1244267"/>
            <a:ext cx="8015416" cy="3885730"/>
          </a:xfrm>
          <a:prstGeom prst="rect">
            <a:avLst/>
          </a:prstGeom>
        </p:spPr>
      </p:pic>
    </p:spTree>
    <p:extLst>
      <p:ext uri="{BB962C8B-B14F-4D97-AF65-F5344CB8AC3E}">
        <p14:creationId xmlns:p14="http://schemas.microsoft.com/office/powerpoint/2010/main" val="806748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F224E-42B4-4B2B-B91C-2EF2DE508750}"/>
              </a:ext>
            </a:extLst>
          </p:cNvPr>
          <p:cNvSpPr>
            <a:spLocks noGrp="1"/>
          </p:cNvSpPr>
          <p:nvPr>
            <p:ph type="title"/>
          </p:nvPr>
        </p:nvSpPr>
        <p:spPr>
          <a:xfrm>
            <a:off x="851506" y="2133600"/>
            <a:ext cx="8596668" cy="2660822"/>
          </a:xfrm>
        </p:spPr>
        <p:txBody>
          <a:bodyPr>
            <a:normAutofit fontScale="90000"/>
          </a:bodyPr>
          <a:lstStyle/>
          <a:p>
            <a:pPr algn="ctr"/>
            <a:r>
              <a:rPr lang="en-US" dirty="0"/>
              <a:t>Basic Overview of ISO 17020</a:t>
            </a:r>
            <a:br>
              <a:rPr lang="en-US" dirty="0"/>
            </a:br>
            <a:br>
              <a:rPr lang="en-US" dirty="0"/>
            </a:br>
            <a:r>
              <a:rPr lang="en-US" sz="3200" dirty="0"/>
              <a:t>“Note:  Substitute Inspection with Assessment to facilitate a better understanding of the Standard”</a:t>
            </a:r>
            <a:br>
              <a:rPr lang="en-US" sz="3200" dirty="0"/>
            </a:br>
            <a:endParaRPr lang="en-US" dirty="0"/>
          </a:p>
        </p:txBody>
      </p:sp>
      <p:sp>
        <p:nvSpPr>
          <p:cNvPr id="4" name="Date Placeholder 3">
            <a:extLst>
              <a:ext uri="{FF2B5EF4-FFF2-40B4-BE49-F238E27FC236}">
                <a16:creationId xmlns:a16="http://schemas.microsoft.com/office/drawing/2014/main" id="{AA717FA7-1D29-4D65-AB73-7A307AEBCEF6}"/>
              </a:ext>
            </a:extLst>
          </p:cNvPr>
          <p:cNvSpPr>
            <a:spLocks noGrp="1"/>
          </p:cNvSpPr>
          <p:nvPr>
            <p:ph type="dt" sz="half" idx="10"/>
          </p:nvPr>
        </p:nvSpPr>
        <p:spPr/>
        <p:txBody>
          <a:bodyPr/>
          <a:lstStyle/>
          <a:p>
            <a:fld id="{C043DBD6-7632-4322-BDC7-D0B0F731644D}" type="datetime1">
              <a:rPr lang="en-US" smtClean="0"/>
              <a:t>4/1/2026</a:t>
            </a:fld>
            <a:endParaRPr lang="en-US" dirty="0"/>
          </a:p>
        </p:txBody>
      </p:sp>
      <p:sp>
        <p:nvSpPr>
          <p:cNvPr id="5" name="Footer Placeholder 4">
            <a:extLst>
              <a:ext uri="{FF2B5EF4-FFF2-40B4-BE49-F238E27FC236}">
                <a16:creationId xmlns:a16="http://schemas.microsoft.com/office/drawing/2014/main" id="{69B7DE41-5601-430C-A97F-C3931584424E}"/>
              </a:ext>
            </a:extLst>
          </p:cNvPr>
          <p:cNvSpPr>
            <a:spLocks noGrp="1"/>
          </p:cNvSpPr>
          <p:nvPr>
            <p:ph type="ftr" sz="quarter" idx="11"/>
          </p:nvPr>
        </p:nvSpPr>
        <p:spPr/>
        <p:txBody>
          <a:bodyPr/>
          <a:lstStyle/>
          <a:p>
            <a:r>
              <a:rPr lang="en-US"/>
              <a:t>Continuous Process Improvement Systems</a:t>
            </a:r>
            <a:endParaRPr lang="en-US" dirty="0"/>
          </a:p>
        </p:txBody>
      </p:sp>
      <p:sp>
        <p:nvSpPr>
          <p:cNvPr id="6" name="Slide Number Placeholder 5">
            <a:extLst>
              <a:ext uri="{FF2B5EF4-FFF2-40B4-BE49-F238E27FC236}">
                <a16:creationId xmlns:a16="http://schemas.microsoft.com/office/drawing/2014/main" id="{6AD793FC-E22F-4CC3-9AF2-BB88C82999C4}"/>
              </a:ext>
            </a:extLst>
          </p:cNvPr>
          <p:cNvSpPr>
            <a:spLocks noGrp="1"/>
          </p:cNvSpPr>
          <p:nvPr>
            <p:ph type="sldNum" sz="quarter" idx="12"/>
          </p:nvPr>
        </p:nvSpPr>
        <p:spPr/>
        <p:txBody>
          <a:bodyPr/>
          <a:lstStyle/>
          <a:p>
            <a:fld id="{1047253C-4385-4B89-A665-59309EC83C22}" type="slidenum">
              <a:rPr lang="en-US" smtClean="0"/>
              <a:t>2</a:t>
            </a:fld>
            <a:endParaRPr lang="en-US"/>
          </a:p>
        </p:txBody>
      </p:sp>
    </p:spTree>
    <p:extLst>
      <p:ext uri="{BB962C8B-B14F-4D97-AF65-F5344CB8AC3E}">
        <p14:creationId xmlns:p14="http://schemas.microsoft.com/office/powerpoint/2010/main" val="965669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79E17EA-9A2B-ACD9-479C-6E59442AC953}"/>
              </a:ext>
            </a:extLst>
          </p:cNvPr>
          <p:cNvSpPr/>
          <p:nvPr/>
        </p:nvSpPr>
        <p:spPr>
          <a:xfrm>
            <a:off x="2940908" y="816346"/>
            <a:ext cx="4176584" cy="5032519"/>
          </a:xfrm>
          <a:prstGeom prst="rect">
            <a:avLst/>
          </a:prstGeom>
          <a:solidFill>
            <a:srgbClr val="B9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8B74764C-558E-40C6-B080-81DE790A63E5}"/>
              </a:ext>
            </a:extLst>
          </p:cNvPr>
          <p:cNvSpPr>
            <a:spLocks noGrp="1"/>
          </p:cNvSpPr>
          <p:nvPr>
            <p:ph type="title"/>
          </p:nvPr>
        </p:nvSpPr>
        <p:spPr>
          <a:xfrm>
            <a:off x="726747" y="46264"/>
            <a:ext cx="8596668" cy="555098"/>
          </a:xfrm>
        </p:spPr>
        <p:txBody>
          <a:bodyPr>
            <a:normAutofit fontScale="90000"/>
          </a:bodyPr>
          <a:lstStyle/>
          <a:p>
            <a:pPr algn="ctr"/>
            <a:r>
              <a:rPr lang="en-US" dirty="0"/>
              <a:t>Accreditation Process</a:t>
            </a:r>
          </a:p>
        </p:txBody>
      </p:sp>
      <p:sp>
        <p:nvSpPr>
          <p:cNvPr id="4" name="Date Placeholder 3">
            <a:extLst>
              <a:ext uri="{FF2B5EF4-FFF2-40B4-BE49-F238E27FC236}">
                <a16:creationId xmlns:a16="http://schemas.microsoft.com/office/drawing/2014/main" id="{CE2DF437-8D97-4105-AC7B-B84DC8E93D44}"/>
              </a:ext>
            </a:extLst>
          </p:cNvPr>
          <p:cNvSpPr>
            <a:spLocks noGrp="1"/>
          </p:cNvSpPr>
          <p:nvPr>
            <p:ph type="dt" sz="half" idx="10"/>
          </p:nvPr>
        </p:nvSpPr>
        <p:spPr>
          <a:xfrm>
            <a:off x="7216115" y="6212475"/>
            <a:ext cx="911939" cy="365125"/>
          </a:xfrm>
        </p:spPr>
        <p:txBody>
          <a:bodyPr/>
          <a:lstStyle/>
          <a:p>
            <a:fld id="{6F1D62A6-CBA3-481E-AAFD-492541B2F708}" type="datetime1">
              <a:rPr lang="en-US" smtClean="0"/>
              <a:t>4/1/2026</a:t>
            </a:fld>
            <a:endParaRPr lang="en-US" dirty="0"/>
          </a:p>
        </p:txBody>
      </p:sp>
      <p:sp>
        <p:nvSpPr>
          <p:cNvPr id="5" name="Footer Placeholder 4">
            <a:extLst>
              <a:ext uri="{FF2B5EF4-FFF2-40B4-BE49-F238E27FC236}">
                <a16:creationId xmlns:a16="http://schemas.microsoft.com/office/drawing/2014/main" id="{51387BA9-7895-4A63-A6BE-19BD8E537393}"/>
              </a:ext>
            </a:extLst>
          </p:cNvPr>
          <p:cNvSpPr>
            <a:spLocks noGrp="1"/>
          </p:cNvSpPr>
          <p:nvPr>
            <p:ph type="ftr" sz="quarter" idx="11"/>
          </p:nvPr>
        </p:nvSpPr>
        <p:spPr>
          <a:xfrm>
            <a:off x="792428" y="6238874"/>
            <a:ext cx="2560372" cy="338726"/>
          </a:xfrm>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74321332-26AB-41E3-B591-C2A192E58BAD}"/>
              </a:ext>
            </a:extLst>
          </p:cNvPr>
          <p:cNvSpPr>
            <a:spLocks noGrp="1"/>
          </p:cNvSpPr>
          <p:nvPr>
            <p:ph type="sldNum" sz="quarter" idx="12"/>
          </p:nvPr>
        </p:nvSpPr>
        <p:spPr>
          <a:xfrm>
            <a:off x="10711315" y="6212474"/>
            <a:ext cx="683339" cy="365125"/>
          </a:xfrm>
        </p:spPr>
        <p:txBody>
          <a:bodyPr/>
          <a:lstStyle/>
          <a:p>
            <a:fld id="{1047253C-4385-4B89-A665-59309EC83C22}" type="slidenum">
              <a:rPr lang="en-US" smtClean="0"/>
              <a:t>20</a:t>
            </a:fld>
            <a:endParaRPr lang="en-US" dirty="0"/>
          </a:p>
        </p:txBody>
      </p:sp>
      <p:grpSp>
        <p:nvGrpSpPr>
          <p:cNvPr id="13" name="Group 12">
            <a:extLst>
              <a:ext uri="{FF2B5EF4-FFF2-40B4-BE49-F238E27FC236}">
                <a16:creationId xmlns:a16="http://schemas.microsoft.com/office/drawing/2014/main" id="{7653F93D-E510-2DD6-E065-3A0CB10B7A56}"/>
              </a:ext>
            </a:extLst>
          </p:cNvPr>
          <p:cNvGrpSpPr/>
          <p:nvPr/>
        </p:nvGrpSpPr>
        <p:grpSpPr>
          <a:xfrm>
            <a:off x="3484605" y="1108389"/>
            <a:ext cx="3080951" cy="4448432"/>
            <a:chOff x="3338386" y="806617"/>
            <a:chExt cx="3080951" cy="4448432"/>
          </a:xfrm>
        </p:grpSpPr>
        <p:sp>
          <p:nvSpPr>
            <p:cNvPr id="2" name="Isosceles Triangle 1">
              <a:extLst>
                <a:ext uri="{FF2B5EF4-FFF2-40B4-BE49-F238E27FC236}">
                  <a16:creationId xmlns:a16="http://schemas.microsoft.com/office/drawing/2014/main" id="{799BDE95-80F0-0637-704F-F757B6FC889E}"/>
                </a:ext>
              </a:extLst>
            </p:cNvPr>
            <p:cNvSpPr/>
            <p:nvPr/>
          </p:nvSpPr>
          <p:spPr>
            <a:xfrm>
              <a:off x="3352799" y="806617"/>
              <a:ext cx="3066537" cy="1482811"/>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040A9076-9DE8-4DBC-CE62-8E801632F00D}"/>
                </a:ext>
              </a:extLst>
            </p:cNvPr>
            <p:cNvSpPr txBox="1"/>
            <p:nvPr/>
          </p:nvSpPr>
          <p:spPr>
            <a:xfrm>
              <a:off x="3638034" y="1412606"/>
              <a:ext cx="2496065" cy="646331"/>
            </a:xfrm>
            <a:prstGeom prst="rect">
              <a:avLst/>
            </a:prstGeom>
            <a:noFill/>
          </p:spPr>
          <p:txBody>
            <a:bodyPr wrap="square" rtlCol="0">
              <a:spAutoFit/>
            </a:bodyPr>
            <a:lstStyle/>
            <a:p>
              <a:pPr algn="ctr"/>
              <a:r>
                <a:rPr lang="en-US" sz="2000" b="1" dirty="0"/>
                <a:t>Cyber AB </a:t>
              </a:r>
            </a:p>
            <a:p>
              <a:pPr algn="ctr"/>
              <a:r>
                <a:rPr lang="en-US" sz="1600" b="1" dirty="0"/>
                <a:t>(Accreditation Body)</a:t>
              </a:r>
            </a:p>
          </p:txBody>
        </p:sp>
        <p:sp>
          <p:nvSpPr>
            <p:cNvPr id="7" name="Rectangle 6">
              <a:extLst>
                <a:ext uri="{FF2B5EF4-FFF2-40B4-BE49-F238E27FC236}">
                  <a16:creationId xmlns:a16="http://schemas.microsoft.com/office/drawing/2014/main" id="{9483E789-3492-F99D-A9F3-8BEFFA16F59B}"/>
                </a:ext>
              </a:extLst>
            </p:cNvPr>
            <p:cNvSpPr/>
            <p:nvPr/>
          </p:nvSpPr>
          <p:spPr>
            <a:xfrm>
              <a:off x="3338386" y="2474779"/>
              <a:ext cx="3080951" cy="111210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C3PAO</a:t>
              </a:r>
            </a:p>
            <a:p>
              <a:pPr algn="ctr"/>
              <a:r>
                <a:rPr lang="en-US" sz="1600" b="1" dirty="0">
                  <a:solidFill>
                    <a:schemeClr val="tx1"/>
                  </a:solidFill>
                </a:rPr>
                <a:t>(Certification Body</a:t>
              </a:r>
              <a:r>
                <a:rPr lang="en-US" sz="1600" dirty="0">
                  <a:solidFill>
                    <a:schemeClr val="tx1"/>
                  </a:solidFill>
                </a:rPr>
                <a:t>)</a:t>
              </a:r>
            </a:p>
            <a:p>
              <a:pPr algn="ctr"/>
              <a:r>
                <a:rPr lang="en-US" sz="1600" b="1" dirty="0">
                  <a:solidFill>
                    <a:schemeClr val="tx1"/>
                  </a:solidFill>
                </a:rPr>
                <a:t>(CAB)</a:t>
              </a:r>
            </a:p>
          </p:txBody>
        </p:sp>
        <p:sp>
          <p:nvSpPr>
            <p:cNvPr id="9" name="Flowchart: Merge 8">
              <a:extLst>
                <a:ext uri="{FF2B5EF4-FFF2-40B4-BE49-F238E27FC236}">
                  <a16:creationId xmlns:a16="http://schemas.microsoft.com/office/drawing/2014/main" id="{03EF0931-EA9B-55A0-9B37-6E01A25F6BD4}"/>
                </a:ext>
              </a:extLst>
            </p:cNvPr>
            <p:cNvSpPr/>
            <p:nvPr/>
          </p:nvSpPr>
          <p:spPr>
            <a:xfrm>
              <a:off x="3345592" y="3792142"/>
              <a:ext cx="3066537" cy="1462907"/>
            </a:xfrm>
            <a:prstGeom prst="flowChartMerg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sz="1600" b="1" dirty="0">
                  <a:solidFill>
                    <a:schemeClr val="tx1"/>
                  </a:solidFill>
                </a:rPr>
                <a:t>Organization</a:t>
              </a:r>
            </a:p>
            <a:p>
              <a:pPr algn="ctr"/>
              <a:r>
                <a:rPr lang="en-US" sz="1600" b="1" dirty="0">
                  <a:solidFill>
                    <a:schemeClr val="tx1"/>
                  </a:solidFill>
                </a:rPr>
                <a:t>Seeking </a:t>
              </a:r>
            </a:p>
            <a:p>
              <a:pPr algn="ctr"/>
              <a:r>
                <a:rPr lang="en-US" sz="1600" b="1" dirty="0">
                  <a:solidFill>
                    <a:schemeClr val="tx1"/>
                  </a:solidFill>
                </a:rPr>
                <a:t>Certification</a:t>
              </a:r>
            </a:p>
            <a:p>
              <a:pPr algn="ctr"/>
              <a:r>
                <a:rPr lang="en-US" sz="1600" b="1" dirty="0">
                  <a:solidFill>
                    <a:schemeClr val="tx1"/>
                  </a:solidFill>
                </a:rPr>
                <a:t>(OSC)</a:t>
              </a:r>
            </a:p>
          </p:txBody>
        </p:sp>
        <p:sp>
          <p:nvSpPr>
            <p:cNvPr id="10" name="Arrow: Down 9">
              <a:extLst>
                <a:ext uri="{FF2B5EF4-FFF2-40B4-BE49-F238E27FC236}">
                  <a16:creationId xmlns:a16="http://schemas.microsoft.com/office/drawing/2014/main" id="{DA6E937A-BDA8-C369-4BB3-6228DE25875A}"/>
                </a:ext>
              </a:extLst>
            </p:cNvPr>
            <p:cNvSpPr/>
            <p:nvPr/>
          </p:nvSpPr>
          <p:spPr>
            <a:xfrm>
              <a:off x="4744995" y="2289428"/>
              <a:ext cx="280086" cy="185351"/>
            </a:xfrm>
            <a:prstGeom prst="downArrow">
              <a:avLst/>
            </a:prstGeom>
            <a:solidFill>
              <a:srgbClr val="000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Arrow: Down 10">
              <a:extLst>
                <a:ext uri="{FF2B5EF4-FFF2-40B4-BE49-F238E27FC236}">
                  <a16:creationId xmlns:a16="http://schemas.microsoft.com/office/drawing/2014/main" id="{6094B2D0-7D03-FE52-F853-6EAE4A366B9A}"/>
                </a:ext>
              </a:extLst>
            </p:cNvPr>
            <p:cNvSpPr/>
            <p:nvPr/>
          </p:nvSpPr>
          <p:spPr>
            <a:xfrm>
              <a:off x="4744995" y="3586887"/>
              <a:ext cx="280086" cy="205255"/>
            </a:xfrm>
            <a:prstGeom prst="downArrow">
              <a:avLst/>
            </a:prstGeom>
            <a:solidFill>
              <a:srgbClr val="0000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Callout: Left Arrow 13">
            <a:extLst>
              <a:ext uri="{FF2B5EF4-FFF2-40B4-BE49-F238E27FC236}">
                <a16:creationId xmlns:a16="http://schemas.microsoft.com/office/drawing/2014/main" id="{6AF6FF99-4579-1891-37FD-21DC27F64E8F}"/>
              </a:ext>
            </a:extLst>
          </p:cNvPr>
          <p:cNvSpPr/>
          <p:nvPr/>
        </p:nvSpPr>
        <p:spPr>
          <a:xfrm>
            <a:off x="7109249" y="2130048"/>
            <a:ext cx="2281885" cy="2051053"/>
          </a:xfrm>
          <a:prstGeom prst="leftArrowCallout">
            <a:avLst>
              <a:gd name="adj1" fmla="val 18407"/>
              <a:gd name="adj2" fmla="val 13919"/>
              <a:gd name="adj3" fmla="val 25000"/>
              <a:gd name="adj4" fmla="val 64977"/>
            </a:avLst>
          </a:prstGeom>
          <a:solidFill>
            <a:srgbClr val="B3FF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FB8F9042-5846-584B-AE57-BA129F4E6238}"/>
              </a:ext>
            </a:extLst>
          </p:cNvPr>
          <p:cNvSpPr txBox="1"/>
          <p:nvPr/>
        </p:nvSpPr>
        <p:spPr>
          <a:xfrm>
            <a:off x="7951329" y="2579412"/>
            <a:ext cx="1439805" cy="1077218"/>
          </a:xfrm>
          <a:prstGeom prst="rect">
            <a:avLst/>
          </a:prstGeom>
          <a:noFill/>
        </p:spPr>
        <p:txBody>
          <a:bodyPr wrap="square" rtlCol="0">
            <a:spAutoFit/>
          </a:bodyPr>
          <a:lstStyle/>
          <a:p>
            <a:pPr algn="ctr"/>
            <a:r>
              <a:rPr lang="en-US" sz="1600" b="1" dirty="0"/>
              <a:t>DoW</a:t>
            </a:r>
          </a:p>
          <a:p>
            <a:pPr algn="ctr"/>
            <a:r>
              <a:rPr lang="en-US" sz="1600" b="1" dirty="0"/>
              <a:t>CMMC</a:t>
            </a:r>
          </a:p>
          <a:p>
            <a:pPr algn="ctr"/>
            <a:r>
              <a:rPr lang="en-US" sz="1600" b="1" dirty="0"/>
              <a:t>Certification Scheme</a:t>
            </a:r>
          </a:p>
        </p:txBody>
      </p:sp>
    </p:spTree>
    <p:extLst>
      <p:ext uri="{BB962C8B-B14F-4D97-AF65-F5344CB8AC3E}">
        <p14:creationId xmlns:p14="http://schemas.microsoft.com/office/powerpoint/2010/main" val="2807612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63636-8A12-841D-F1B6-9BEC5E243A1E}"/>
              </a:ext>
            </a:extLst>
          </p:cNvPr>
          <p:cNvSpPr>
            <a:spLocks noGrp="1"/>
          </p:cNvSpPr>
          <p:nvPr>
            <p:ph type="title"/>
          </p:nvPr>
        </p:nvSpPr>
        <p:spPr/>
        <p:txBody>
          <a:bodyPr/>
          <a:lstStyle/>
          <a:p>
            <a:r>
              <a:rPr lang="en-US" dirty="0"/>
              <a:t>Accreditation Process</a:t>
            </a:r>
          </a:p>
        </p:txBody>
      </p:sp>
      <p:sp>
        <p:nvSpPr>
          <p:cNvPr id="4" name="Date Placeholder 3">
            <a:extLst>
              <a:ext uri="{FF2B5EF4-FFF2-40B4-BE49-F238E27FC236}">
                <a16:creationId xmlns:a16="http://schemas.microsoft.com/office/drawing/2014/main" id="{89BC383B-F9B1-3999-17DA-6F9ECB141A35}"/>
              </a:ext>
            </a:extLst>
          </p:cNvPr>
          <p:cNvSpPr>
            <a:spLocks noGrp="1"/>
          </p:cNvSpPr>
          <p:nvPr>
            <p:ph type="dt" sz="half" idx="10"/>
          </p:nvPr>
        </p:nvSpPr>
        <p:spPr/>
        <p:txBody>
          <a:bodyPr/>
          <a:lstStyle/>
          <a:p>
            <a:fld id="{50902F3F-A7D1-4B2B-8206-8555DDFF7B3A}" type="datetime1">
              <a:rPr lang="en-US" smtClean="0"/>
              <a:t>4/1/2026</a:t>
            </a:fld>
            <a:endParaRPr lang="en-US" dirty="0"/>
          </a:p>
        </p:txBody>
      </p:sp>
      <p:sp>
        <p:nvSpPr>
          <p:cNvPr id="5" name="Footer Placeholder 4">
            <a:extLst>
              <a:ext uri="{FF2B5EF4-FFF2-40B4-BE49-F238E27FC236}">
                <a16:creationId xmlns:a16="http://schemas.microsoft.com/office/drawing/2014/main" id="{DFDDEEA1-741D-F8BE-2D18-AD3033D565DE}"/>
              </a:ext>
            </a:extLst>
          </p:cNvPr>
          <p:cNvSpPr>
            <a:spLocks noGrp="1"/>
          </p:cNvSpPr>
          <p:nvPr>
            <p:ph type="ftr" sz="quarter" idx="11"/>
          </p:nvPr>
        </p:nvSpPr>
        <p:spPr/>
        <p:txBody>
          <a:bodyPr/>
          <a:lstStyle/>
          <a:p>
            <a:r>
              <a:rPr lang="en-US"/>
              <a:t>Continuous Process Improvement Systems</a:t>
            </a:r>
            <a:endParaRPr lang="en-US" dirty="0"/>
          </a:p>
        </p:txBody>
      </p:sp>
      <p:sp>
        <p:nvSpPr>
          <p:cNvPr id="6" name="Slide Number Placeholder 5">
            <a:extLst>
              <a:ext uri="{FF2B5EF4-FFF2-40B4-BE49-F238E27FC236}">
                <a16:creationId xmlns:a16="http://schemas.microsoft.com/office/drawing/2014/main" id="{50F2B382-6260-81CB-988C-C18AB610BD33}"/>
              </a:ext>
            </a:extLst>
          </p:cNvPr>
          <p:cNvSpPr>
            <a:spLocks noGrp="1"/>
          </p:cNvSpPr>
          <p:nvPr>
            <p:ph type="sldNum" sz="quarter" idx="12"/>
          </p:nvPr>
        </p:nvSpPr>
        <p:spPr/>
        <p:txBody>
          <a:bodyPr/>
          <a:lstStyle/>
          <a:p>
            <a:fld id="{1047253C-4385-4B89-A665-59309EC83C22}" type="slidenum">
              <a:rPr lang="en-US" smtClean="0"/>
              <a:t>21</a:t>
            </a:fld>
            <a:endParaRPr lang="en-US"/>
          </a:p>
        </p:txBody>
      </p:sp>
      <p:pic>
        <p:nvPicPr>
          <p:cNvPr id="7" name="Picture 6">
            <a:extLst>
              <a:ext uri="{FF2B5EF4-FFF2-40B4-BE49-F238E27FC236}">
                <a16:creationId xmlns:a16="http://schemas.microsoft.com/office/drawing/2014/main" id="{4D80BB9C-96B8-7BDC-0B76-5421392AE3AC}"/>
              </a:ext>
            </a:extLst>
          </p:cNvPr>
          <p:cNvPicPr/>
          <p:nvPr/>
        </p:nvPicPr>
        <p:blipFill>
          <a:blip r:embed="rId2"/>
          <a:stretch>
            <a:fillRect/>
          </a:stretch>
        </p:blipFill>
        <p:spPr>
          <a:xfrm>
            <a:off x="989811" y="1560726"/>
            <a:ext cx="7833176" cy="3293375"/>
          </a:xfrm>
          <a:prstGeom prst="rect">
            <a:avLst/>
          </a:prstGeom>
        </p:spPr>
      </p:pic>
    </p:spTree>
    <p:extLst>
      <p:ext uri="{BB962C8B-B14F-4D97-AF65-F5344CB8AC3E}">
        <p14:creationId xmlns:p14="http://schemas.microsoft.com/office/powerpoint/2010/main" val="11168331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855E3-6E44-9E5B-7A71-801EEE5CFAF7}"/>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973486B6-B55F-A669-8771-F0F0B731CDBF}"/>
              </a:ext>
            </a:extLst>
          </p:cNvPr>
          <p:cNvSpPr>
            <a:spLocks noGrp="1"/>
          </p:cNvSpPr>
          <p:nvPr>
            <p:ph type="dt" sz="half" idx="10"/>
          </p:nvPr>
        </p:nvSpPr>
        <p:spPr/>
        <p:txBody>
          <a:bodyPr/>
          <a:lstStyle/>
          <a:p>
            <a:fld id="{C043DBD6-7632-4322-BDC7-D0B0F731644D}" type="datetime1">
              <a:rPr lang="en-US" smtClean="0"/>
              <a:t>4/1/2026</a:t>
            </a:fld>
            <a:endParaRPr lang="en-US" dirty="0"/>
          </a:p>
        </p:txBody>
      </p:sp>
      <p:sp>
        <p:nvSpPr>
          <p:cNvPr id="5" name="Footer Placeholder 4">
            <a:extLst>
              <a:ext uri="{FF2B5EF4-FFF2-40B4-BE49-F238E27FC236}">
                <a16:creationId xmlns:a16="http://schemas.microsoft.com/office/drawing/2014/main" id="{41EF9254-004A-A112-C755-DDB5E056C329}"/>
              </a:ext>
            </a:extLst>
          </p:cNvPr>
          <p:cNvSpPr>
            <a:spLocks noGrp="1"/>
          </p:cNvSpPr>
          <p:nvPr>
            <p:ph type="ftr" sz="quarter" idx="11"/>
          </p:nvPr>
        </p:nvSpPr>
        <p:spPr/>
        <p:txBody>
          <a:bodyPr/>
          <a:lstStyle/>
          <a:p>
            <a:r>
              <a:rPr lang="en-US"/>
              <a:t>Continuous Process Improvement Systems</a:t>
            </a:r>
            <a:endParaRPr lang="en-US" dirty="0"/>
          </a:p>
        </p:txBody>
      </p:sp>
      <p:sp>
        <p:nvSpPr>
          <p:cNvPr id="6" name="Slide Number Placeholder 5">
            <a:extLst>
              <a:ext uri="{FF2B5EF4-FFF2-40B4-BE49-F238E27FC236}">
                <a16:creationId xmlns:a16="http://schemas.microsoft.com/office/drawing/2014/main" id="{21F62356-6131-756A-EF67-AA3E3B4C1193}"/>
              </a:ext>
            </a:extLst>
          </p:cNvPr>
          <p:cNvSpPr>
            <a:spLocks noGrp="1"/>
          </p:cNvSpPr>
          <p:nvPr>
            <p:ph type="sldNum" sz="quarter" idx="12"/>
          </p:nvPr>
        </p:nvSpPr>
        <p:spPr/>
        <p:txBody>
          <a:bodyPr/>
          <a:lstStyle/>
          <a:p>
            <a:fld id="{1047253C-4385-4B89-A665-59309EC83C22}" type="slidenum">
              <a:rPr lang="en-US" smtClean="0"/>
              <a:t>22</a:t>
            </a:fld>
            <a:endParaRPr lang="en-US"/>
          </a:p>
        </p:txBody>
      </p:sp>
      <p:sp>
        <p:nvSpPr>
          <p:cNvPr id="2" name="TextBox 1">
            <a:extLst>
              <a:ext uri="{FF2B5EF4-FFF2-40B4-BE49-F238E27FC236}">
                <a16:creationId xmlns:a16="http://schemas.microsoft.com/office/drawing/2014/main" id="{B311D6DC-1AB1-B32D-BB35-858E64C38B43}"/>
              </a:ext>
            </a:extLst>
          </p:cNvPr>
          <p:cNvSpPr txBox="1"/>
          <p:nvPr/>
        </p:nvSpPr>
        <p:spPr>
          <a:xfrm>
            <a:off x="2990335" y="329514"/>
            <a:ext cx="5401977" cy="461665"/>
          </a:xfrm>
          <a:prstGeom prst="rect">
            <a:avLst/>
          </a:prstGeom>
          <a:noFill/>
        </p:spPr>
        <p:txBody>
          <a:bodyPr wrap="square" rtlCol="0">
            <a:spAutoFit/>
          </a:bodyPr>
          <a:lstStyle/>
          <a:p>
            <a:pPr algn="ctr"/>
            <a:r>
              <a:rPr lang="en-US" sz="2400" dirty="0"/>
              <a:t>Interesting Things to Know</a:t>
            </a:r>
          </a:p>
        </p:txBody>
      </p:sp>
      <p:sp>
        <p:nvSpPr>
          <p:cNvPr id="3" name="TextBox 2">
            <a:extLst>
              <a:ext uri="{FF2B5EF4-FFF2-40B4-BE49-F238E27FC236}">
                <a16:creationId xmlns:a16="http://schemas.microsoft.com/office/drawing/2014/main" id="{1435D029-BAB3-6624-BD58-E9B442CB73BB}"/>
              </a:ext>
            </a:extLst>
          </p:cNvPr>
          <p:cNvSpPr txBox="1"/>
          <p:nvPr/>
        </p:nvSpPr>
        <p:spPr>
          <a:xfrm>
            <a:off x="1062680" y="1334530"/>
            <a:ext cx="8592065" cy="3739485"/>
          </a:xfrm>
          <a:prstGeom prst="rect">
            <a:avLst/>
          </a:prstGeom>
          <a:noFill/>
        </p:spPr>
        <p:txBody>
          <a:bodyPr wrap="square" rtlCol="0">
            <a:spAutoFit/>
          </a:bodyPr>
          <a:lstStyle/>
          <a:p>
            <a:pPr marL="285750" indent="-285750">
              <a:spcBef>
                <a:spcPts val="1800"/>
              </a:spcBef>
              <a:buFont typeface="Arial" panose="020B0604020202020204" pitchFamily="34" charset="0"/>
              <a:buChar char="•"/>
            </a:pPr>
            <a:r>
              <a:rPr lang="en-US" dirty="0"/>
              <a:t>There are </a:t>
            </a:r>
            <a:r>
              <a:rPr lang="en-US" dirty="0">
                <a:solidFill>
                  <a:srgbClr val="FF0000"/>
                </a:solidFill>
              </a:rPr>
              <a:t>160 shalls </a:t>
            </a:r>
            <a:r>
              <a:rPr lang="en-US" dirty="0"/>
              <a:t>in ISO 17020:2012 -  Requirements you must meet</a:t>
            </a:r>
          </a:p>
          <a:p>
            <a:pPr marL="285750" indent="-285750">
              <a:spcBef>
                <a:spcPts val="1800"/>
              </a:spcBef>
              <a:buFont typeface="Arial" panose="020B0604020202020204" pitchFamily="34" charset="0"/>
              <a:buChar char="•"/>
            </a:pPr>
            <a:r>
              <a:rPr lang="en-US" dirty="0"/>
              <a:t>The CMMC Assessment Process (CAP v2.0) document has </a:t>
            </a:r>
            <a:r>
              <a:rPr lang="en-US" dirty="0">
                <a:solidFill>
                  <a:srgbClr val="FF0000"/>
                </a:solidFill>
              </a:rPr>
              <a:t>108 shalls</a:t>
            </a:r>
          </a:p>
          <a:p>
            <a:pPr marL="285750" indent="-285750">
              <a:spcBef>
                <a:spcPts val="1800"/>
              </a:spcBef>
              <a:buFont typeface="Arial" panose="020B0604020202020204" pitchFamily="34" charset="0"/>
              <a:buChar char="•"/>
            </a:pPr>
            <a:r>
              <a:rPr lang="en-US" dirty="0"/>
              <a:t>The ISO 17020 additional requirements in the Cyber AB R2002 has </a:t>
            </a:r>
            <a:r>
              <a:rPr lang="en-US" dirty="0">
                <a:solidFill>
                  <a:srgbClr val="FF0000"/>
                </a:solidFill>
              </a:rPr>
              <a:t>79 additional shalls.</a:t>
            </a:r>
          </a:p>
          <a:p>
            <a:pPr marL="285750" indent="-285750">
              <a:spcBef>
                <a:spcPts val="1800"/>
              </a:spcBef>
              <a:buFont typeface="Arial" panose="020B0604020202020204" pitchFamily="34" charset="0"/>
              <a:buChar char="•"/>
            </a:pPr>
            <a:r>
              <a:rPr lang="en-US" dirty="0"/>
              <a:t>R1001 Cyber Ab Accreditation Manual has </a:t>
            </a:r>
            <a:r>
              <a:rPr lang="en-US" dirty="0">
                <a:solidFill>
                  <a:srgbClr val="FF0000"/>
                </a:solidFill>
              </a:rPr>
              <a:t>24 musts</a:t>
            </a:r>
          </a:p>
          <a:p>
            <a:pPr marL="285750" indent="-285750">
              <a:spcBef>
                <a:spcPts val="1800"/>
              </a:spcBef>
              <a:buFont typeface="Arial" panose="020B0604020202020204" pitchFamily="34" charset="0"/>
              <a:buChar char="•"/>
            </a:pPr>
            <a:r>
              <a:rPr lang="en-US" dirty="0"/>
              <a:t>The management system must be in place for a minimum of 3 months (R1001, 5.2.1)</a:t>
            </a:r>
          </a:p>
          <a:p>
            <a:pPr marL="285750" indent="-285750">
              <a:spcBef>
                <a:spcPts val="1800"/>
              </a:spcBef>
              <a:buFont typeface="Arial" panose="020B0604020202020204" pitchFamily="34" charset="0"/>
              <a:buChar char="•"/>
            </a:pPr>
            <a:r>
              <a:rPr lang="en-US" dirty="0"/>
              <a:t>One nonconformity is a fail.  You have 30 days to take corrective action and send back to Cyber AB</a:t>
            </a:r>
          </a:p>
        </p:txBody>
      </p:sp>
    </p:spTree>
    <p:extLst>
      <p:ext uri="{BB962C8B-B14F-4D97-AF65-F5344CB8AC3E}">
        <p14:creationId xmlns:p14="http://schemas.microsoft.com/office/powerpoint/2010/main" val="11711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1AEC8-E2E3-653B-68E6-E6A13ACDD0B1}"/>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EB7DD43A-787B-E6F2-2897-F1283D367EF4}"/>
              </a:ext>
            </a:extLst>
          </p:cNvPr>
          <p:cNvSpPr>
            <a:spLocks noGrp="1"/>
          </p:cNvSpPr>
          <p:nvPr>
            <p:ph type="title"/>
          </p:nvPr>
        </p:nvSpPr>
        <p:spPr>
          <a:xfrm>
            <a:off x="677334" y="148891"/>
            <a:ext cx="8596668" cy="657726"/>
          </a:xfrm>
        </p:spPr>
        <p:txBody>
          <a:bodyPr/>
          <a:lstStyle/>
          <a:p>
            <a:pPr algn="ctr"/>
            <a:r>
              <a:rPr lang="en-US" dirty="0"/>
              <a:t>Why ISO 17020?</a:t>
            </a:r>
          </a:p>
        </p:txBody>
      </p:sp>
      <p:sp>
        <p:nvSpPr>
          <p:cNvPr id="4" name="Date Placeholder 3">
            <a:extLst>
              <a:ext uri="{FF2B5EF4-FFF2-40B4-BE49-F238E27FC236}">
                <a16:creationId xmlns:a16="http://schemas.microsoft.com/office/drawing/2014/main" id="{062A5E28-D948-0850-9648-DB1B1C8B97A5}"/>
              </a:ext>
            </a:extLst>
          </p:cNvPr>
          <p:cNvSpPr>
            <a:spLocks noGrp="1"/>
          </p:cNvSpPr>
          <p:nvPr>
            <p:ph type="dt" sz="half" idx="10"/>
          </p:nvPr>
        </p:nvSpPr>
        <p:spPr>
          <a:xfrm>
            <a:off x="7216115" y="6212475"/>
            <a:ext cx="911939" cy="365125"/>
          </a:xfrm>
        </p:spPr>
        <p:txBody>
          <a:bodyPr/>
          <a:lstStyle/>
          <a:p>
            <a:fld id="{6F1D62A6-CBA3-481E-AAFD-492541B2F708}" type="datetime1">
              <a:rPr lang="en-US" smtClean="0"/>
              <a:t>4/1/2026</a:t>
            </a:fld>
            <a:endParaRPr lang="en-US" dirty="0"/>
          </a:p>
        </p:txBody>
      </p:sp>
      <p:sp>
        <p:nvSpPr>
          <p:cNvPr id="5" name="Footer Placeholder 4">
            <a:extLst>
              <a:ext uri="{FF2B5EF4-FFF2-40B4-BE49-F238E27FC236}">
                <a16:creationId xmlns:a16="http://schemas.microsoft.com/office/drawing/2014/main" id="{93BEB39C-7B06-88B5-C4F5-178979F13BBF}"/>
              </a:ext>
            </a:extLst>
          </p:cNvPr>
          <p:cNvSpPr>
            <a:spLocks noGrp="1"/>
          </p:cNvSpPr>
          <p:nvPr>
            <p:ph type="ftr" sz="quarter" idx="11"/>
          </p:nvPr>
        </p:nvSpPr>
        <p:spPr>
          <a:xfrm>
            <a:off x="792428" y="6238874"/>
            <a:ext cx="2560372" cy="338726"/>
          </a:xfrm>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CEAB26E3-884E-52EF-8140-57210DA08520}"/>
              </a:ext>
            </a:extLst>
          </p:cNvPr>
          <p:cNvSpPr>
            <a:spLocks noGrp="1"/>
          </p:cNvSpPr>
          <p:nvPr>
            <p:ph type="sldNum" sz="quarter" idx="12"/>
          </p:nvPr>
        </p:nvSpPr>
        <p:spPr>
          <a:xfrm>
            <a:off x="10711315" y="6212474"/>
            <a:ext cx="683339" cy="365125"/>
          </a:xfrm>
        </p:spPr>
        <p:txBody>
          <a:bodyPr/>
          <a:lstStyle/>
          <a:p>
            <a:fld id="{1047253C-4385-4B89-A665-59309EC83C22}" type="slidenum">
              <a:rPr lang="en-US" smtClean="0"/>
              <a:t>3</a:t>
            </a:fld>
            <a:endParaRPr lang="en-US" dirty="0"/>
          </a:p>
        </p:txBody>
      </p:sp>
      <p:sp>
        <p:nvSpPr>
          <p:cNvPr id="9" name="TextBox 8">
            <a:extLst>
              <a:ext uri="{FF2B5EF4-FFF2-40B4-BE49-F238E27FC236}">
                <a16:creationId xmlns:a16="http://schemas.microsoft.com/office/drawing/2014/main" id="{62BC710D-C878-EAAE-11E0-7AEDD8F4CFA5}"/>
              </a:ext>
            </a:extLst>
          </p:cNvPr>
          <p:cNvSpPr txBox="1"/>
          <p:nvPr/>
        </p:nvSpPr>
        <p:spPr>
          <a:xfrm>
            <a:off x="677334" y="806617"/>
            <a:ext cx="9198186" cy="4985980"/>
          </a:xfrm>
          <a:prstGeom prst="rect">
            <a:avLst/>
          </a:prstGeom>
          <a:noFill/>
        </p:spPr>
        <p:txBody>
          <a:bodyPr wrap="square" rtlCol="0">
            <a:spAutoFit/>
          </a:bodyPr>
          <a:lstStyle/>
          <a:p>
            <a:pPr marL="342900" indent="-342900">
              <a:spcBef>
                <a:spcPts val="1800"/>
              </a:spcBef>
              <a:buFont typeface="Arial" panose="020B0604020202020204" pitchFamily="34" charset="0"/>
              <a:buChar char="•"/>
            </a:pPr>
            <a:r>
              <a:rPr lang="en-US" sz="2400" dirty="0">
                <a:effectLst/>
                <a:ea typeface="Times New Roman" panose="02020603050405020304" pitchFamily="18" charset="0"/>
              </a:rPr>
              <a:t>The model for the Accreditation body (CMMC-AB) and Conformity Assessment Body (C3PAO) is mandated by the Department of War.</a:t>
            </a:r>
          </a:p>
          <a:p>
            <a:pPr marL="342900" indent="-342900">
              <a:spcBef>
                <a:spcPts val="1800"/>
              </a:spcBef>
              <a:buFont typeface="Arial" panose="020B0604020202020204" pitchFamily="34" charset="0"/>
              <a:buChar char="•"/>
            </a:pPr>
            <a:r>
              <a:rPr lang="en-US" sz="2400" dirty="0">
                <a:ea typeface="Times New Roman" panose="02020603050405020304" pitchFamily="18" charset="0"/>
              </a:rPr>
              <a:t>CMMC-AB is an Accreditation Body and the C3PAO’s are accredited by CMMC-AB to be compliant to ISO 17020 requirements.</a:t>
            </a:r>
          </a:p>
          <a:p>
            <a:pPr marL="342900" indent="-342900">
              <a:spcBef>
                <a:spcPts val="1800"/>
              </a:spcBef>
              <a:buFont typeface="Arial" panose="020B0604020202020204" pitchFamily="34" charset="0"/>
              <a:buChar char="•"/>
            </a:pPr>
            <a:r>
              <a:rPr lang="en-US" sz="2400" dirty="0"/>
              <a:t>ISO 17020 defines the requirements for the </a:t>
            </a:r>
            <a:r>
              <a:rPr lang="en-US" sz="2400" dirty="0">
                <a:solidFill>
                  <a:srgbClr val="FF0000"/>
                </a:solidFill>
              </a:rPr>
              <a:t>operations</a:t>
            </a:r>
            <a:r>
              <a:rPr lang="en-US" sz="2400" dirty="0"/>
              <a:t> for companies that perform conduct assessments (inspections)  Title:  ISO 17020: 2012   </a:t>
            </a:r>
            <a:r>
              <a:rPr lang="en-US" sz="2400" i="1" dirty="0"/>
              <a:t>Conformity assessment-Requirements for the operation of various types of bodies performing inspection</a:t>
            </a:r>
          </a:p>
          <a:p>
            <a:pPr marL="342900" indent="-342900">
              <a:buFont typeface="Arial" panose="020B0604020202020204" pitchFamily="34" charset="0"/>
              <a:buChar char="•"/>
            </a:pPr>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3836701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B74764C-558E-40C6-B080-81DE790A63E5}"/>
              </a:ext>
            </a:extLst>
          </p:cNvPr>
          <p:cNvSpPr>
            <a:spLocks noGrp="1"/>
          </p:cNvSpPr>
          <p:nvPr>
            <p:ph type="title"/>
          </p:nvPr>
        </p:nvSpPr>
        <p:spPr>
          <a:xfrm>
            <a:off x="677334" y="148891"/>
            <a:ext cx="8596668" cy="657726"/>
          </a:xfrm>
        </p:spPr>
        <p:txBody>
          <a:bodyPr/>
          <a:lstStyle/>
          <a:p>
            <a:pPr algn="ctr"/>
            <a:r>
              <a:rPr lang="en-US" dirty="0"/>
              <a:t>ISO 17020 - What is it?</a:t>
            </a:r>
          </a:p>
        </p:txBody>
      </p:sp>
      <p:sp>
        <p:nvSpPr>
          <p:cNvPr id="4" name="Date Placeholder 3">
            <a:extLst>
              <a:ext uri="{FF2B5EF4-FFF2-40B4-BE49-F238E27FC236}">
                <a16:creationId xmlns:a16="http://schemas.microsoft.com/office/drawing/2014/main" id="{CE2DF437-8D97-4105-AC7B-B84DC8E93D44}"/>
              </a:ext>
            </a:extLst>
          </p:cNvPr>
          <p:cNvSpPr>
            <a:spLocks noGrp="1"/>
          </p:cNvSpPr>
          <p:nvPr>
            <p:ph type="dt" sz="half" idx="10"/>
          </p:nvPr>
        </p:nvSpPr>
        <p:spPr/>
        <p:txBody>
          <a:bodyPr/>
          <a:lstStyle/>
          <a:p>
            <a:fld id="{624E8873-14A8-4141-A408-652A1DEAE1E7}" type="datetime1">
              <a:rPr lang="en-US" smtClean="0"/>
              <a:t>4/1/2026</a:t>
            </a:fld>
            <a:endParaRPr lang="en-US" dirty="0"/>
          </a:p>
        </p:txBody>
      </p:sp>
      <p:sp>
        <p:nvSpPr>
          <p:cNvPr id="5" name="Footer Placeholder 4">
            <a:extLst>
              <a:ext uri="{FF2B5EF4-FFF2-40B4-BE49-F238E27FC236}">
                <a16:creationId xmlns:a16="http://schemas.microsoft.com/office/drawing/2014/main" id="{51387BA9-7895-4A63-A6BE-19BD8E537393}"/>
              </a:ext>
            </a:extLst>
          </p:cNvPr>
          <p:cNvSpPr>
            <a:spLocks noGrp="1"/>
          </p:cNvSpPr>
          <p:nvPr>
            <p:ph type="ftr" sz="quarter" idx="11"/>
          </p:nvPr>
        </p:nvSpPr>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74321332-26AB-41E3-B591-C2A192E58BAD}"/>
              </a:ext>
            </a:extLst>
          </p:cNvPr>
          <p:cNvSpPr>
            <a:spLocks noGrp="1"/>
          </p:cNvSpPr>
          <p:nvPr>
            <p:ph type="sldNum" sz="quarter" idx="12"/>
          </p:nvPr>
        </p:nvSpPr>
        <p:spPr/>
        <p:txBody>
          <a:bodyPr/>
          <a:lstStyle/>
          <a:p>
            <a:fld id="{1047253C-4385-4B89-A665-59309EC83C22}" type="slidenum">
              <a:rPr lang="en-US" smtClean="0"/>
              <a:t>4</a:t>
            </a:fld>
            <a:endParaRPr lang="en-US"/>
          </a:p>
        </p:txBody>
      </p:sp>
      <p:sp>
        <p:nvSpPr>
          <p:cNvPr id="9" name="TextBox 8">
            <a:extLst>
              <a:ext uri="{FF2B5EF4-FFF2-40B4-BE49-F238E27FC236}">
                <a16:creationId xmlns:a16="http://schemas.microsoft.com/office/drawing/2014/main" id="{47A44DDA-A6DD-4586-910C-3FEA94113BD9}"/>
              </a:ext>
            </a:extLst>
          </p:cNvPr>
          <p:cNvSpPr txBox="1"/>
          <p:nvPr/>
        </p:nvSpPr>
        <p:spPr>
          <a:xfrm>
            <a:off x="514895" y="1294297"/>
            <a:ext cx="9619705" cy="4162678"/>
          </a:xfrm>
          <a:prstGeom prst="rect">
            <a:avLst/>
          </a:prstGeom>
          <a:noFill/>
        </p:spPr>
        <p:txBody>
          <a:bodyPr wrap="square" rtlCol="0">
            <a:spAutoFit/>
          </a:bodyPr>
          <a:lstStyle/>
          <a:p>
            <a:pPr marL="355600" marR="6985" indent="-342900">
              <a:spcBef>
                <a:spcPts val="1800"/>
              </a:spcBef>
              <a:buFont typeface="Arial" panose="020B0604020202020204" pitchFamily="34" charset="0"/>
              <a:buChar char="•"/>
            </a:pPr>
            <a:r>
              <a:rPr lang="en-US" sz="2800" dirty="0">
                <a:effectLst/>
                <a:latin typeface="Arial" panose="020B0604020202020204" pitchFamily="34" charset="0"/>
                <a:ea typeface="Arial" panose="020B0604020202020204" pitchFamily="34" charset="0"/>
              </a:rPr>
              <a:t>ISO 17020 was established with</a:t>
            </a:r>
            <a:r>
              <a:rPr lang="en-US" sz="2800" spc="5" dirty="0">
                <a:effectLst/>
                <a:latin typeface="Arial" panose="020B0604020202020204" pitchFamily="34" charset="0"/>
                <a:ea typeface="Arial" panose="020B0604020202020204" pitchFamily="34" charset="0"/>
              </a:rPr>
              <a:t> </a:t>
            </a:r>
            <a:r>
              <a:rPr lang="en-US" sz="2800" dirty="0">
                <a:effectLst/>
                <a:latin typeface="Arial" panose="020B0604020202020204" pitchFamily="34" charset="0"/>
                <a:ea typeface="Arial" panose="020B0604020202020204" pitchFamily="34" charset="0"/>
              </a:rPr>
              <a:t>the</a:t>
            </a:r>
            <a:r>
              <a:rPr lang="en-US" sz="2800" spc="5" dirty="0">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objective</a:t>
            </a:r>
            <a:r>
              <a:rPr lang="en-US" sz="2800" spc="5" dirty="0">
                <a:solidFill>
                  <a:srgbClr val="0000FF"/>
                </a:solidFill>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of</a:t>
            </a:r>
            <a:r>
              <a:rPr lang="en-US" sz="2800" spc="5" dirty="0">
                <a:solidFill>
                  <a:srgbClr val="0000FF"/>
                </a:solidFill>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promoting</a:t>
            </a:r>
            <a:r>
              <a:rPr lang="en-US" sz="2800" spc="5" dirty="0">
                <a:solidFill>
                  <a:srgbClr val="0000FF"/>
                </a:solidFill>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confidence</a:t>
            </a:r>
            <a:r>
              <a:rPr lang="en-US" sz="2800" spc="5" dirty="0">
                <a:solidFill>
                  <a:srgbClr val="0000FF"/>
                </a:solidFill>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in</a:t>
            </a:r>
            <a:r>
              <a:rPr lang="en-US" sz="2800" spc="275" dirty="0">
                <a:solidFill>
                  <a:srgbClr val="0000FF"/>
                </a:solidFill>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bodies</a:t>
            </a:r>
            <a:r>
              <a:rPr lang="en-US" sz="2800" spc="5" dirty="0">
                <a:solidFill>
                  <a:srgbClr val="0000FF"/>
                </a:solidFill>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performing</a:t>
            </a:r>
            <a:r>
              <a:rPr lang="en-US" sz="2800" spc="-10" dirty="0">
                <a:solidFill>
                  <a:srgbClr val="0000FF"/>
                </a:solidFill>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inspection to specified requirements.</a:t>
            </a:r>
          </a:p>
          <a:p>
            <a:pPr marL="355600" marR="6985" indent="-342900">
              <a:spcBef>
                <a:spcPts val="1800"/>
              </a:spcBef>
              <a:buFont typeface="Arial" panose="020B0604020202020204" pitchFamily="34" charset="0"/>
              <a:buChar char="•"/>
            </a:pPr>
            <a:r>
              <a:rPr lang="en-US" sz="2800" dirty="0">
                <a:effectLst/>
                <a:latin typeface="Arial" panose="020B0604020202020204" pitchFamily="34" charset="0"/>
                <a:ea typeface="Arial" panose="020B0604020202020204" pitchFamily="34" charset="0"/>
              </a:rPr>
              <a:t>Inspection bodies carry out assessments on behalf of private clients, their parent organizations, or authorities,</a:t>
            </a:r>
            <a:r>
              <a:rPr lang="en-US" sz="2800" spc="5" dirty="0">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with the objective of providing information about the conformity of inspected items with regulations, standards,</a:t>
            </a:r>
            <a:r>
              <a:rPr lang="en-US" sz="2800" spc="5" dirty="0">
                <a:solidFill>
                  <a:srgbClr val="0000FF"/>
                </a:solidFill>
                <a:effectLst/>
                <a:latin typeface="Arial" panose="020B0604020202020204" pitchFamily="34" charset="0"/>
                <a:ea typeface="Arial" panose="020B0604020202020204" pitchFamily="34" charset="0"/>
              </a:rPr>
              <a:t> </a:t>
            </a:r>
            <a:r>
              <a:rPr lang="en-US" sz="2800" dirty="0">
                <a:solidFill>
                  <a:srgbClr val="0000FF"/>
                </a:solidFill>
                <a:effectLst/>
                <a:latin typeface="Arial" panose="020B0604020202020204" pitchFamily="34" charset="0"/>
                <a:ea typeface="Arial" panose="020B0604020202020204" pitchFamily="34" charset="0"/>
              </a:rPr>
              <a:t>specifications, </a:t>
            </a:r>
            <a:r>
              <a:rPr lang="en-US" sz="2800" u="sng" dirty="0">
                <a:solidFill>
                  <a:srgbClr val="0000FF"/>
                </a:solidFill>
                <a:effectLst/>
                <a:latin typeface="Arial" panose="020B0604020202020204" pitchFamily="34" charset="0"/>
                <a:ea typeface="Arial" panose="020B0604020202020204" pitchFamily="34" charset="0"/>
              </a:rPr>
              <a:t>inspection schemes (CMMC)</a:t>
            </a:r>
            <a:r>
              <a:rPr lang="en-US" sz="2800" dirty="0">
                <a:solidFill>
                  <a:srgbClr val="0000FF"/>
                </a:solidFill>
                <a:effectLst/>
                <a:latin typeface="Arial" panose="020B0604020202020204" pitchFamily="34" charset="0"/>
                <a:ea typeface="Arial" panose="020B0604020202020204" pitchFamily="34" charset="0"/>
              </a:rPr>
              <a:t> or contracts. </a:t>
            </a:r>
          </a:p>
          <a:p>
            <a:pPr marL="12700" marR="6985">
              <a:spcBef>
                <a:spcPts val="919"/>
              </a:spcBef>
            </a:pPr>
            <a:r>
              <a:rPr lang="en-US" i="1" dirty="0">
                <a:solidFill>
                  <a:srgbClr val="000099"/>
                </a:solidFill>
                <a:effectLst/>
                <a:latin typeface="Arial" panose="020B0604020202020204" pitchFamily="34" charset="0"/>
                <a:ea typeface="Times New Roman" panose="02020603050405020304" pitchFamily="18" charset="0"/>
              </a:rPr>
              <a:t>Source:  ISO 17020:2012 Introduction</a:t>
            </a:r>
          </a:p>
        </p:txBody>
      </p:sp>
    </p:spTree>
    <p:extLst>
      <p:ext uri="{BB962C8B-B14F-4D97-AF65-F5344CB8AC3E}">
        <p14:creationId xmlns:p14="http://schemas.microsoft.com/office/powerpoint/2010/main" val="569670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B74764C-558E-40C6-B080-81DE790A63E5}"/>
              </a:ext>
            </a:extLst>
          </p:cNvPr>
          <p:cNvSpPr>
            <a:spLocks noGrp="1"/>
          </p:cNvSpPr>
          <p:nvPr>
            <p:ph type="title"/>
          </p:nvPr>
        </p:nvSpPr>
        <p:spPr>
          <a:xfrm>
            <a:off x="792428" y="384022"/>
            <a:ext cx="8596668" cy="657726"/>
          </a:xfrm>
        </p:spPr>
        <p:txBody>
          <a:bodyPr/>
          <a:lstStyle/>
          <a:p>
            <a:pPr algn="ctr"/>
            <a:r>
              <a:rPr lang="en-US" dirty="0"/>
              <a:t>ISO 17020 - What is it?</a:t>
            </a:r>
          </a:p>
        </p:txBody>
      </p:sp>
      <p:sp>
        <p:nvSpPr>
          <p:cNvPr id="4" name="Date Placeholder 3">
            <a:extLst>
              <a:ext uri="{FF2B5EF4-FFF2-40B4-BE49-F238E27FC236}">
                <a16:creationId xmlns:a16="http://schemas.microsoft.com/office/drawing/2014/main" id="{CE2DF437-8D97-4105-AC7B-B84DC8E93D44}"/>
              </a:ext>
            </a:extLst>
          </p:cNvPr>
          <p:cNvSpPr>
            <a:spLocks noGrp="1"/>
          </p:cNvSpPr>
          <p:nvPr>
            <p:ph type="dt" sz="half" idx="10"/>
          </p:nvPr>
        </p:nvSpPr>
        <p:spPr>
          <a:xfrm>
            <a:off x="7216115" y="6212475"/>
            <a:ext cx="911939" cy="365125"/>
          </a:xfrm>
        </p:spPr>
        <p:txBody>
          <a:bodyPr/>
          <a:lstStyle/>
          <a:p>
            <a:fld id="{F517C544-85C7-4721-B06D-E31E55E4825E}" type="datetime1">
              <a:rPr lang="en-US" smtClean="0"/>
              <a:t>4/1/2026</a:t>
            </a:fld>
            <a:endParaRPr lang="en-US" dirty="0"/>
          </a:p>
        </p:txBody>
      </p:sp>
      <p:sp>
        <p:nvSpPr>
          <p:cNvPr id="5" name="Footer Placeholder 4">
            <a:extLst>
              <a:ext uri="{FF2B5EF4-FFF2-40B4-BE49-F238E27FC236}">
                <a16:creationId xmlns:a16="http://schemas.microsoft.com/office/drawing/2014/main" id="{51387BA9-7895-4A63-A6BE-19BD8E537393}"/>
              </a:ext>
            </a:extLst>
          </p:cNvPr>
          <p:cNvSpPr>
            <a:spLocks noGrp="1"/>
          </p:cNvSpPr>
          <p:nvPr>
            <p:ph type="ftr" sz="quarter" idx="11"/>
          </p:nvPr>
        </p:nvSpPr>
        <p:spPr>
          <a:xfrm>
            <a:off x="792428" y="6238874"/>
            <a:ext cx="2560372" cy="338726"/>
          </a:xfrm>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74321332-26AB-41E3-B591-C2A192E58BAD}"/>
              </a:ext>
            </a:extLst>
          </p:cNvPr>
          <p:cNvSpPr>
            <a:spLocks noGrp="1"/>
          </p:cNvSpPr>
          <p:nvPr>
            <p:ph type="sldNum" sz="quarter" idx="12"/>
          </p:nvPr>
        </p:nvSpPr>
        <p:spPr>
          <a:xfrm>
            <a:off x="10711315" y="6212474"/>
            <a:ext cx="683339" cy="365125"/>
          </a:xfrm>
        </p:spPr>
        <p:txBody>
          <a:bodyPr/>
          <a:lstStyle/>
          <a:p>
            <a:fld id="{1047253C-4385-4B89-A665-59309EC83C22}" type="slidenum">
              <a:rPr lang="en-US" smtClean="0"/>
              <a:t>5</a:t>
            </a:fld>
            <a:endParaRPr lang="en-US" dirty="0"/>
          </a:p>
        </p:txBody>
      </p:sp>
      <p:sp>
        <p:nvSpPr>
          <p:cNvPr id="9" name="TextBox 8">
            <a:extLst>
              <a:ext uri="{FF2B5EF4-FFF2-40B4-BE49-F238E27FC236}">
                <a16:creationId xmlns:a16="http://schemas.microsoft.com/office/drawing/2014/main" id="{47A44DDA-A6DD-4586-910C-3FEA94113BD9}"/>
              </a:ext>
            </a:extLst>
          </p:cNvPr>
          <p:cNvSpPr txBox="1"/>
          <p:nvPr/>
        </p:nvSpPr>
        <p:spPr>
          <a:xfrm>
            <a:off x="278673" y="1136064"/>
            <a:ext cx="9980023" cy="4154984"/>
          </a:xfrm>
          <a:prstGeom prst="rect">
            <a:avLst/>
          </a:prstGeom>
          <a:noFill/>
        </p:spPr>
        <p:txBody>
          <a:bodyPr wrap="square" rtlCol="0">
            <a:spAutoFit/>
          </a:bodyPr>
          <a:lstStyle/>
          <a:p>
            <a:pPr marL="342900" indent="-342900">
              <a:spcBef>
                <a:spcPts val="2400"/>
              </a:spcBef>
              <a:buFont typeface="Arial" panose="020B0604020202020204" pitchFamily="34" charset="0"/>
              <a:buChar char="•"/>
            </a:pPr>
            <a:r>
              <a:rPr lang="en-US" sz="2800" dirty="0"/>
              <a:t>ISO 17020 specifies the generic requirements for the </a:t>
            </a:r>
            <a:r>
              <a:rPr lang="en-US" sz="2800" dirty="0">
                <a:solidFill>
                  <a:srgbClr val="FF0000"/>
                </a:solidFill>
              </a:rPr>
              <a:t>operation </a:t>
            </a:r>
            <a:r>
              <a:rPr lang="en-US" sz="2800" dirty="0"/>
              <a:t>of </a:t>
            </a:r>
            <a:r>
              <a:rPr lang="en-US" sz="2800" dirty="0">
                <a:solidFill>
                  <a:srgbClr val="0000FF"/>
                </a:solidFill>
              </a:rPr>
              <a:t>various types of bodies performing inspections</a:t>
            </a:r>
          </a:p>
          <a:p>
            <a:pPr marL="342900" indent="-342900">
              <a:spcBef>
                <a:spcPts val="2400"/>
              </a:spcBef>
              <a:buFont typeface="Arial" panose="020B0604020202020204" pitchFamily="34" charset="0"/>
              <a:buChar char="•"/>
            </a:pPr>
            <a:r>
              <a:rPr lang="en-US" sz="2800" dirty="0"/>
              <a:t>ISO/IEC 17020 incorporates same level of requirements for the organizational management system as ISO 9001. </a:t>
            </a:r>
          </a:p>
          <a:p>
            <a:pPr marL="342900" indent="-342900">
              <a:spcBef>
                <a:spcPts val="2400"/>
              </a:spcBef>
              <a:buFont typeface="Arial" panose="020B0604020202020204" pitchFamily="34" charset="0"/>
              <a:buChar char="•"/>
            </a:pPr>
            <a:r>
              <a:rPr lang="en-US" sz="2800" dirty="0"/>
              <a:t>ISO/IEC 17020, however, puts </a:t>
            </a:r>
            <a:r>
              <a:rPr lang="en-US" sz="2800" dirty="0">
                <a:solidFill>
                  <a:srgbClr val="0000FF"/>
                </a:solidFill>
              </a:rPr>
              <a:t>greater emphasis on organizational ability to </a:t>
            </a:r>
            <a:r>
              <a:rPr lang="en-US" sz="2800" b="1" u="sng" dirty="0">
                <a:solidFill>
                  <a:srgbClr val="0000FF"/>
                </a:solidFill>
              </a:rPr>
              <a:t>manage </a:t>
            </a:r>
            <a:r>
              <a:rPr lang="en-US" sz="2800" b="1" u="sng" dirty="0">
                <a:solidFill>
                  <a:srgbClr val="FF0000"/>
                </a:solidFill>
              </a:rPr>
              <a:t>impartiality and conflicts of interest </a:t>
            </a:r>
            <a:r>
              <a:rPr lang="en-US" sz="2800" dirty="0">
                <a:solidFill>
                  <a:srgbClr val="0000FF"/>
                </a:solidFill>
              </a:rPr>
              <a:t>as well as the technical competence of people, inspection processes, and equipment.</a:t>
            </a:r>
            <a:endParaRPr lang="en-US" sz="2800" dirty="0"/>
          </a:p>
        </p:txBody>
      </p:sp>
    </p:spTree>
    <p:extLst>
      <p:ext uri="{BB962C8B-B14F-4D97-AF65-F5344CB8AC3E}">
        <p14:creationId xmlns:p14="http://schemas.microsoft.com/office/powerpoint/2010/main" val="3481706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Google Shape;351;p17"/>
          <p:cNvSpPr txBox="1">
            <a:spLocks noGrp="1"/>
          </p:cNvSpPr>
          <p:nvPr>
            <p:ph type="title"/>
          </p:nvPr>
        </p:nvSpPr>
        <p:spPr>
          <a:xfrm>
            <a:off x="885825" y="300702"/>
            <a:ext cx="7772400" cy="639762"/>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000099"/>
              </a:buClr>
              <a:buSzPts val="3240"/>
              <a:buFont typeface="Arial"/>
              <a:buNone/>
            </a:pPr>
            <a:r>
              <a:rPr lang="en-US" sz="2800" dirty="0">
                <a:solidFill>
                  <a:srgbClr val="0000FF"/>
                </a:solidFill>
              </a:rPr>
              <a:t>Operations Management System</a:t>
            </a:r>
            <a:endParaRPr sz="2800" dirty="0">
              <a:solidFill>
                <a:srgbClr val="0000FF"/>
              </a:solidFill>
            </a:endParaRPr>
          </a:p>
        </p:txBody>
      </p:sp>
      <p:sp>
        <p:nvSpPr>
          <p:cNvPr id="352" name="Google Shape;352;p17"/>
          <p:cNvSpPr txBox="1">
            <a:spLocks noGrp="1"/>
          </p:cNvSpPr>
          <p:nvPr>
            <p:ph type="body" idx="1"/>
          </p:nvPr>
        </p:nvSpPr>
        <p:spPr>
          <a:xfrm>
            <a:off x="681470" y="878882"/>
            <a:ext cx="9001125" cy="1627573"/>
          </a:xfrm>
          <a:prstGeom prst="rect">
            <a:avLst/>
          </a:prstGeom>
          <a:noFill/>
          <a:ln>
            <a:noFill/>
          </a:ln>
        </p:spPr>
        <p:txBody>
          <a:bodyPr spcFirstLastPara="1" wrap="square" lIns="91425" tIns="45700" rIns="91425" bIns="45700" anchor="t" anchorCtr="0">
            <a:normAutofit/>
          </a:bodyPr>
          <a:lstStyle/>
          <a:p>
            <a:pPr lvl="0" algn="l" rtl="0">
              <a:spcBef>
                <a:spcPts val="0"/>
              </a:spcBef>
              <a:spcAft>
                <a:spcPts val="0"/>
              </a:spcAft>
              <a:buClr>
                <a:srgbClr val="0000FF"/>
              </a:buClr>
              <a:buSzPts val="1920"/>
              <a:buFont typeface="Wingdings" panose="05000000000000000000" pitchFamily="2" charset="2"/>
              <a:buChar char="Ø"/>
            </a:pPr>
            <a:r>
              <a:rPr lang="en-US" sz="2000" dirty="0"/>
              <a:t>The Operations Management System is modeled on the closed loop Business Management Process Model for Continual Improvement.</a:t>
            </a:r>
          </a:p>
          <a:p>
            <a:pPr>
              <a:spcBef>
                <a:spcPts val="0"/>
              </a:spcBef>
              <a:buSzPts val="1920"/>
            </a:pPr>
            <a:endParaRPr sz="2000" dirty="0"/>
          </a:p>
          <a:p>
            <a:pPr lvl="0" algn="l" rtl="0">
              <a:spcBef>
                <a:spcPts val="0"/>
              </a:spcBef>
              <a:spcAft>
                <a:spcPts val="0"/>
              </a:spcAft>
              <a:buClr>
                <a:srgbClr val="0000FF"/>
              </a:buClr>
              <a:buSzPts val="1920"/>
              <a:buFont typeface="Wingdings" panose="05000000000000000000" pitchFamily="2" charset="2"/>
              <a:buChar char="Ø"/>
            </a:pPr>
            <a:r>
              <a:rPr lang="en-US" sz="2000" dirty="0"/>
              <a:t>The focus is continual improvement to ensure an effective management system and improved bottom line.</a:t>
            </a:r>
            <a:endParaRPr sz="2000" dirty="0"/>
          </a:p>
        </p:txBody>
      </p:sp>
      <p:sp>
        <p:nvSpPr>
          <p:cNvPr id="355" name="Google Shape;355;p17"/>
          <p:cNvSpPr txBox="1">
            <a:spLocks noGrp="1"/>
          </p:cNvSpPr>
          <p:nvPr>
            <p:ph type="sldNum" idx="12"/>
          </p:nvPr>
        </p:nvSpPr>
        <p:spPr>
          <a:xfrm>
            <a:off x="10619488" y="6041362"/>
            <a:ext cx="683339"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pic>
        <p:nvPicPr>
          <p:cNvPr id="22" name="Picture 21">
            <a:extLst>
              <a:ext uri="{FF2B5EF4-FFF2-40B4-BE49-F238E27FC236}">
                <a16:creationId xmlns:a16="http://schemas.microsoft.com/office/drawing/2014/main" id="{11CC7794-A417-E299-296F-AB2C016025D7}"/>
              </a:ext>
            </a:extLst>
          </p:cNvPr>
          <p:cNvPicPr>
            <a:picLocks noChangeAspect="1"/>
          </p:cNvPicPr>
          <p:nvPr/>
        </p:nvPicPr>
        <p:blipFill>
          <a:blip r:embed="rId3"/>
          <a:stretch>
            <a:fillRect/>
          </a:stretch>
        </p:blipFill>
        <p:spPr>
          <a:xfrm>
            <a:off x="1705233" y="2551870"/>
            <a:ext cx="6384218" cy="3118218"/>
          </a:xfrm>
          <a:prstGeom prst="rect">
            <a:avLst/>
          </a:prstGeom>
        </p:spPr>
      </p:pic>
      <p:sp>
        <p:nvSpPr>
          <p:cNvPr id="17" name="Google Shape;592;p33">
            <a:extLst>
              <a:ext uri="{FF2B5EF4-FFF2-40B4-BE49-F238E27FC236}">
                <a16:creationId xmlns:a16="http://schemas.microsoft.com/office/drawing/2014/main" id="{F31B9FA3-20D4-460C-9CDD-4F911FBE291C}"/>
              </a:ext>
            </a:extLst>
          </p:cNvPr>
          <p:cNvSpPr txBox="1"/>
          <p:nvPr/>
        </p:nvSpPr>
        <p:spPr>
          <a:xfrm>
            <a:off x="4336158" y="3750946"/>
            <a:ext cx="1397459" cy="307736"/>
          </a:xfrm>
          <a:prstGeom prst="rect">
            <a:avLst/>
          </a:prstGeom>
          <a:solidFill>
            <a:srgbClr val="FF990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400" b="1" dirty="0">
                <a:solidFill>
                  <a:schemeClr val="dk1"/>
                </a:solidFill>
                <a:latin typeface="Arial"/>
                <a:ea typeface="Arial"/>
                <a:cs typeface="Arial"/>
                <a:sym typeface="Arial"/>
              </a:rPr>
              <a:t>Section 4 - 6</a:t>
            </a:r>
            <a:endParaRPr sz="1400" b="1" dirty="0"/>
          </a:p>
        </p:txBody>
      </p:sp>
      <p:sp>
        <p:nvSpPr>
          <p:cNvPr id="20" name="Google Shape;595;p33">
            <a:extLst>
              <a:ext uri="{FF2B5EF4-FFF2-40B4-BE49-F238E27FC236}">
                <a16:creationId xmlns:a16="http://schemas.microsoft.com/office/drawing/2014/main" id="{378EFC7F-0D15-DB3B-849B-8CBA94AA61BF}"/>
              </a:ext>
            </a:extLst>
          </p:cNvPr>
          <p:cNvSpPr txBox="1"/>
          <p:nvPr/>
        </p:nvSpPr>
        <p:spPr>
          <a:xfrm>
            <a:off x="1779372" y="3767195"/>
            <a:ext cx="1046207" cy="307736"/>
          </a:xfrm>
          <a:prstGeom prst="rect">
            <a:avLst/>
          </a:prstGeom>
          <a:solidFill>
            <a:srgbClr val="FF990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400" b="1" dirty="0">
                <a:solidFill>
                  <a:schemeClr val="dk1"/>
                </a:solidFill>
                <a:latin typeface="Arial"/>
                <a:ea typeface="Arial"/>
                <a:cs typeface="Arial"/>
                <a:sym typeface="Arial"/>
              </a:rPr>
              <a:t>Section 9</a:t>
            </a:r>
            <a:endParaRPr sz="1400" b="1" dirty="0"/>
          </a:p>
        </p:txBody>
      </p:sp>
      <p:sp>
        <p:nvSpPr>
          <p:cNvPr id="19" name="Google Shape;594;p33">
            <a:extLst>
              <a:ext uri="{FF2B5EF4-FFF2-40B4-BE49-F238E27FC236}">
                <a16:creationId xmlns:a16="http://schemas.microsoft.com/office/drawing/2014/main" id="{CE2F36E5-D8C7-1748-07C5-56A124FE1DC5}"/>
              </a:ext>
            </a:extLst>
          </p:cNvPr>
          <p:cNvSpPr txBox="1"/>
          <p:nvPr/>
        </p:nvSpPr>
        <p:spPr>
          <a:xfrm>
            <a:off x="4427134" y="5362352"/>
            <a:ext cx="1215509" cy="307736"/>
          </a:xfrm>
          <a:prstGeom prst="rect">
            <a:avLst/>
          </a:prstGeom>
          <a:solidFill>
            <a:srgbClr val="FF990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400" b="1" dirty="0">
                <a:solidFill>
                  <a:schemeClr val="dk1"/>
                </a:solidFill>
                <a:latin typeface="Arial"/>
                <a:ea typeface="Arial"/>
                <a:cs typeface="Arial"/>
                <a:sym typeface="Arial"/>
              </a:rPr>
              <a:t>Section 9</a:t>
            </a:r>
            <a:endParaRPr sz="1400" b="1" dirty="0"/>
          </a:p>
        </p:txBody>
      </p:sp>
      <p:sp>
        <p:nvSpPr>
          <p:cNvPr id="18" name="Google Shape;593;p33">
            <a:extLst>
              <a:ext uri="{FF2B5EF4-FFF2-40B4-BE49-F238E27FC236}">
                <a16:creationId xmlns:a16="http://schemas.microsoft.com/office/drawing/2014/main" id="{603C7A00-2B89-4DE0-DDF7-1EBD33518ACE}"/>
              </a:ext>
            </a:extLst>
          </p:cNvPr>
          <p:cNvSpPr txBox="1"/>
          <p:nvPr/>
        </p:nvSpPr>
        <p:spPr>
          <a:xfrm>
            <a:off x="7109563" y="3803243"/>
            <a:ext cx="1235367" cy="307736"/>
          </a:xfrm>
          <a:prstGeom prst="rect">
            <a:avLst/>
          </a:prstGeom>
          <a:solidFill>
            <a:srgbClr val="FF990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400" b="1" dirty="0">
                <a:solidFill>
                  <a:schemeClr val="dk1"/>
                </a:solidFill>
                <a:latin typeface="Arial"/>
                <a:ea typeface="Arial"/>
                <a:cs typeface="Arial"/>
                <a:sym typeface="Arial"/>
              </a:rPr>
              <a:t>Section 7</a:t>
            </a:r>
            <a:endParaRPr sz="1400" b="1"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E2DF437-8D97-4105-AC7B-B84DC8E93D44}"/>
              </a:ext>
            </a:extLst>
          </p:cNvPr>
          <p:cNvSpPr>
            <a:spLocks noGrp="1"/>
          </p:cNvSpPr>
          <p:nvPr>
            <p:ph type="dt" sz="half" idx="10"/>
          </p:nvPr>
        </p:nvSpPr>
        <p:spPr/>
        <p:txBody>
          <a:bodyPr/>
          <a:lstStyle/>
          <a:p>
            <a:fld id="{1484D1B8-1D65-4D69-8A7A-3F16A1491269}" type="datetime1">
              <a:rPr lang="en-US" smtClean="0"/>
              <a:t>4/1/2026</a:t>
            </a:fld>
            <a:endParaRPr lang="en-US" dirty="0"/>
          </a:p>
        </p:txBody>
      </p:sp>
      <p:sp>
        <p:nvSpPr>
          <p:cNvPr id="5" name="Footer Placeholder 4">
            <a:extLst>
              <a:ext uri="{FF2B5EF4-FFF2-40B4-BE49-F238E27FC236}">
                <a16:creationId xmlns:a16="http://schemas.microsoft.com/office/drawing/2014/main" id="{51387BA9-7895-4A63-A6BE-19BD8E537393}"/>
              </a:ext>
            </a:extLst>
          </p:cNvPr>
          <p:cNvSpPr>
            <a:spLocks noGrp="1"/>
          </p:cNvSpPr>
          <p:nvPr>
            <p:ph type="ftr" sz="quarter" idx="11"/>
          </p:nvPr>
        </p:nvSpPr>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74321332-26AB-41E3-B591-C2A192E58BAD}"/>
              </a:ext>
            </a:extLst>
          </p:cNvPr>
          <p:cNvSpPr>
            <a:spLocks noGrp="1"/>
          </p:cNvSpPr>
          <p:nvPr>
            <p:ph type="sldNum" sz="quarter" idx="12"/>
          </p:nvPr>
        </p:nvSpPr>
        <p:spPr/>
        <p:txBody>
          <a:bodyPr/>
          <a:lstStyle/>
          <a:p>
            <a:fld id="{1047253C-4385-4B89-A665-59309EC83C22}" type="slidenum">
              <a:rPr lang="en-US" smtClean="0"/>
              <a:t>7</a:t>
            </a:fld>
            <a:endParaRPr lang="en-US"/>
          </a:p>
        </p:txBody>
      </p:sp>
      <p:sp>
        <p:nvSpPr>
          <p:cNvPr id="9" name="Title 1">
            <a:extLst>
              <a:ext uri="{FF2B5EF4-FFF2-40B4-BE49-F238E27FC236}">
                <a16:creationId xmlns:a16="http://schemas.microsoft.com/office/drawing/2014/main" id="{E6ABB1F1-0131-4BBD-8D8B-E5032532A698}"/>
              </a:ext>
            </a:extLst>
          </p:cNvPr>
          <p:cNvSpPr>
            <a:spLocks noGrp="1"/>
          </p:cNvSpPr>
          <p:nvPr>
            <p:ph type="title"/>
          </p:nvPr>
        </p:nvSpPr>
        <p:spPr>
          <a:xfrm>
            <a:off x="555871" y="330220"/>
            <a:ext cx="9667286" cy="1679545"/>
          </a:xfrm>
        </p:spPr>
        <p:txBody>
          <a:bodyPr>
            <a:normAutofit fontScale="90000"/>
          </a:bodyPr>
          <a:lstStyle/>
          <a:p>
            <a:pPr algn="ctr">
              <a:spcBef>
                <a:spcPts val="600"/>
              </a:spcBef>
            </a:pPr>
            <a:r>
              <a:rPr lang="en-US" sz="3100" dirty="0">
                <a:solidFill>
                  <a:srgbClr val="000000"/>
                </a:solidFill>
                <a:effectLst/>
                <a:latin typeface="+mn-lt"/>
                <a:ea typeface="Arial" panose="020B0604020202020204" pitchFamily="34" charset="0"/>
              </a:rPr>
              <a:t>Independence requirements for inspection</a:t>
            </a:r>
            <a:br>
              <a:rPr lang="en-US" sz="3100" dirty="0">
                <a:solidFill>
                  <a:srgbClr val="000000"/>
                </a:solidFill>
                <a:effectLst/>
                <a:latin typeface="+mn-lt"/>
                <a:ea typeface="Arial" panose="020B0604020202020204" pitchFamily="34" charset="0"/>
              </a:rPr>
            </a:br>
            <a:r>
              <a:rPr lang="en-US" sz="3100" dirty="0">
                <a:solidFill>
                  <a:srgbClr val="000000"/>
                </a:solidFill>
                <a:effectLst/>
                <a:latin typeface="+mn-lt"/>
                <a:ea typeface="Arial" panose="020B0604020202020204" pitchFamily="34" charset="0"/>
              </a:rPr>
              <a:t>bodies </a:t>
            </a:r>
            <a:br>
              <a:rPr lang="en-US" b="1" dirty="0">
                <a:solidFill>
                  <a:srgbClr val="000000"/>
                </a:solidFill>
                <a:effectLst/>
                <a:latin typeface="+mn-lt"/>
                <a:ea typeface="Arial" panose="020B0604020202020204" pitchFamily="34" charset="0"/>
              </a:rPr>
            </a:br>
            <a:r>
              <a:rPr lang="en-US" i="1" dirty="0">
                <a:latin typeface="+mn-lt"/>
              </a:rPr>
              <a:t> </a:t>
            </a:r>
            <a:r>
              <a:rPr lang="en-US" sz="2200" i="1" dirty="0"/>
              <a:t>ISO 17020 Standard</a:t>
            </a:r>
            <a:br>
              <a:rPr lang="en-US" sz="2200" i="1" dirty="0"/>
            </a:br>
            <a:r>
              <a:rPr lang="en-US" sz="2200" i="1" dirty="0"/>
              <a:t>Annex A</a:t>
            </a:r>
            <a:br>
              <a:rPr lang="en-US" sz="2200" i="1" dirty="0"/>
            </a:br>
            <a:r>
              <a:rPr lang="en-US" sz="2200" i="1" dirty="0"/>
              <a:t>Type A, Type C Inspection Bodies</a:t>
            </a:r>
            <a:br>
              <a:rPr lang="en-US" sz="2200" i="1" dirty="0"/>
            </a:br>
            <a:endParaRPr lang="en-US" sz="2800" i="1" dirty="0">
              <a:latin typeface="+mn-lt"/>
            </a:endParaRPr>
          </a:p>
        </p:txBody>
      </p:sp>
      <p:sp>
        <p:nvSpPr>
          <p:cNvPr id="7" name="TextBox 6">
            <a:extLst>
              <a:ext uri="{FF2B5EF4-FFF2-40B4-BE49-F238E27FC236}">
                <a16:creationId xmlns:a16="http://schemas.microsoft.com/office/drawing/2014/main" id="{93739333-F35E-D256-7C36-A3FB5FA94BCE}"/>
              </a:ext>
            </a:extLst>
          </p:cNvPr>
          <p:cNvSpPr txBox="1"/>
          <p:nvPr/>
        </p:nvSpPr>
        <p:spPr>
          <a:xfrm>
            <a:off x="115330" y="2638374"/>
            <a:ext cx="9976022" cy="1900007"/>
          </a:xfrm>
          <a:prstGeom prst="rect">
            <a:avLst/>
          </a:prstGeom>
          <a:noFill/>
        </p:spPr>
        <p:txBody>
          <a:bodyPr wrap="square">
            <a:spAutoFit/>
          </a:bodyPr>
          <a:lstStyle/>
          <a:p>
            <a:pPr marL="234950" marR="1270" indent="-6350" algn="just">
              <a:lnSpc>
                <a:spcPct val="112000"/>
              </a:lnSpc>
              <a:spcAft>
                <a:spcPts val="845"/>
              </a:spcAft>
              <a:buNone/>
            </a:pPr>
            <a:r>
              <a:rPr lang="en-US" sz="2000" b="1" u="sng" kern="100" dirty="0">
                <a:solidFill>
                  <a:srgbClr val="000000"/>
                </a:solidFill>
                <a:effectLst/>
                <a:uFill>
                  <a:solidFill>
                    <a:srgbClr val="000000"/>
                  </a:solidFill>
                </a:uFill>
                <a:latin typeface="Calibri" panose="020F0502020204030204" pitchFamily="34" charset="0"/>
                <a:ea typeface="Calibri" panose="020F0502020204030204" pitchFamily="34" charset="0"/>
              </a:rPr>
              <a:t>R2002 Cyber AB Accreditation Requirements Section 2 Definitions</a:t>
            </a:r>
          </a:p>
          <a:p>
            <a:pPr marL="234950" marR="1270" indent="-6350" algn="just">
              <a:lnSpc>
                <a:spcPct val="112000"/>
              </a:lnSpc>
              <a:spcAft>
                <a:spcPts val="845"/>
              </a:spcAft>
              <a:buNone/>
            </a:pPr>
            <a:r>
              <a:rPr lang="en-US" sz="2000" b="1" u="sng" kern="100" dirty="0">
                <a:solidFill>
                  <a:srgbClr val="000000"/>
                </a:solidFill>
                <a:effectLst/>
                <a:uFill>
                  <a:solidFill>
                    <a:srgbClr val="000000"/>
                  </a:solidFill>
                </a:uFill>
                <a:latin typeface="Calibri" panose="020F0502020204030204" pitchFamily="34" charset="0"/>
                <a:ea typeface="Calibri" panose="020F0502020204030204" pitchFamily="34" charset="0"/>
              </a:rPr>
              <a:t>Inspection Body Types. </a:t>
            </a:r>
            <a:r>
              <a:rPr lang="en-US" sz="2000" kern="100" dirty="0">
                <a:solidFill>
                  <a:srgbClr val="000000"/>
                </a:solidFill>
                <a:effectLst/>
                <a:latin typeface="Calibri" panose="020F0502020204030204" pitchFamily="34" charset="0"/>
                <a:ea typeface="Calibri" panose="020F0502020204030204" pitchFamily="34" charset="0"/>
              </a:rPr>
              <a:t> Annex A of ISO/IEC 17020:2012 provides the formal internationally accepted criteria of the three types of Inspection bodies. For the Cyber AB’s CMMC accreditation scheme, which </a:t>
            </a:r>
            <a:r>
              <a:rPr lang="en-US" sz="2000" b="1" kern="100" dirty="0">
                <a:solidFill>
                  <a:srgbClr val="FF0000"/>
                </a:solidFill>
                <a:effectLst/>
                <a:latin typeface="Calibri" panose="020F0502020204030204" pitchFamily="34" charset="0"/>
                <a:ea typeface="Calibri" panose="020F0502020204030204" pitchFamily="34" charset="0"/>
              </a:rPr>
              <a:t>only permits Type A and Type C inspection bodies</a:t>
            </a:r>
            <a:r>
              <a:rPr lang="en-US" sz="2000" kern="100" dirty="0">
                <a:solidFill>
                  <a:srgbClr val="000000"/>
                </a:solidFill>
                <a:effectLst/>
                <a:latin typeface="Calibri" panose="020F0502020204030204" pitchFamily="34" charset="0"/>
                <a:ea typeface="Calibri" panose="020F0502020204030204" pitchFamily="34" charset="0"/>
              </a:rPr>
              <a:t>, the specific interpretations of the three types of C3PAOs are as follows: </a:t>
            </a:r>
          </a:p>
        </p:txBody>
      </p:sp>
    </p:spTree>
    <p:extLst>
      <p:ext uri="{BB962C8B-B14F-4D97-AF65-F5344CB8AC3E}">
        <p14:creationId xmlns:p14="http://schemas.microsoft.com/office/powerpoint/2010/main" val="335811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B74764C-558E-40C6-B080-81DE790A63E5}"/>
              </a:ext>
            </a:extLst>
          </p:cNvPr>
          <p:cNvSpPr>
            <a:spLocks noGrp="1"/>
          </p:cNvSpPr>
          <p:nvPr>
            <p:ph type="title"/>
          </p:nvPr>
        </p:nvSpPr>
        <p:spPr>
          <a:xfrm>
            <a:off x="677334" y="148891"/>
            <a:ext cx="8596668" cy="657726"/>
          </a:xfrm>
        </p:spPr>
        <p:txBody>
          <a:bodyPr/>
          <a:lstStyle/>
          <a:p>
            <a:pPr algn="ctr"/>
            <a:r>
              <a:rPr lang="en-US" i="1" dirty="0"/>
              <a:t>Type A Requirements</a:t>
            </a:r>
            <a:endParaRPr lang="en-US" dirty="0"/>
          </a:p>
        </p:txBody>
      </p:sp>
      <p:sp>
        <p:nvSpPr>
          <p:cNvPr id="4" name="Date Placeholder 3">
            <a:extLst>
              <a:ext uri="{FF2B5EF4-FFF2-40B4-BE49-F238E27FC236}">
                <a16:creationId xmlns:a16="http://schemas.microsoft.com/office/drawing/2014/main" id="{CE2DF437-8D97-4105-AC7B-B84DC8E93D44}"/>
              </a:ext>
            </a:extLst>
          </p:cNvPr>
          <p:cNvSpPr>
            <a:spLocks noGrp="1"/>
          </p:cNvSpPr>
          <p:nvPr>
            <p:ph type="dt" sz="half" idx="10"/>
          </p:nvPr>
        </p:nvSpPr>
        <p:spPr>
          <a:xfrm>
            <a:off x="7189893" y="6047684"/>
            <a:ext cx="911939" cy="365125"/>
          </a:xfrm>
        </p:spPr>
        <p:txBody>
          <a:bodyPr/>
          <a:lstStyle/>
          <a:p>
            <a:fld id="{19C71907-C98B-4A01-A323-A7E170A3E819}" type="datetime1">
              <a:rPr lang="en-US" smtClean="0"/>
              <a:t>4/1/2026</a:t>
            </a:fld>
            <a:endParaRPr lang="en-US" dirty="0"/>
          </a:p>
        </p:txBody>
      </p:sp>
      <p:sp>
        <p:nvSpPr>
          <p:cNvPr id="5" name="Footer Placeholder 4">
            <a:extLst>
              <a:ext uri="{FF2B5EF4-FFF2-40B4-BE49-F238E27FC236}">
                <a16:creationId xmlns:a16="http://schemas.microsoft.com/office/drawing/2014/main" id="{51387BA9-7895-4A63-A6BE-19BD8E537393}"/>
              </a:ext>
            </a:extLst>
          </p:cNvPr>
          <p:cNvSpPr>
            <a:spLocks noGrp="1"/>
          </p:cNvSpPr>
          <p:nvPr>
            <p:ph type="ftr" sz="quarter" idx="11"/>
          </p:nvPr>
        </p:nvSpPr>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74321332-26AB-41E3-B591-C2A192E58BAD}"/>
              </a:ext>
            </a:extLst>
          </p:cNvPr>
          <p:cNvSpPr>
            <a:spLocks noGrp="1"/>
          </p:cNvSpPr>
          <p:nvPr>
            <p:ph type="sldNum" sz="quarter" idx="12"/>
          </p:nvPr>
        </p:nvSpPr>
        <p:spPr/>
        <p:txBody>
          <a:bodyPr/>
          <a:lstStyle/>
          <a:p>
            <a:fld id="{1047253C-4385-4B89-A665-59309EC83C22}" type="slidenum">
              <a:rPr lang="en-US" smtClean="0"/>
              <a:t>8</a:t>
            </a:fld>
            <a:endParaRPr lang="en-US"/>
          </a:p>
        </p:txBody>
      </p:sp>
      <p:sp>
        <p:nvSpPr>
          <p:cNvPr id="9" name="TextBox 8">
            <a:extLst>
              <a:ext uri="{FF2B5EF4-FFF2-40B4-BE49-F238E27FC236}">
                <a16:creationId xmlns:a16="http://schemas.microsoft.com/office/drawing/2014/main" id="{47A44DDA-A6DD-4586-910C-3FEA94113BD9}"/>
              </a:ext>
            </a:extLst>
          </p:cNvPr>
          <p:cNvSpPr txBox="1"/>
          <p:nvPr/>
        </p:nvSpPr>
        <p:spPr>
          <a:xfrm>
            <a:off x="415259" y="979796"/>
            <a:ext cx="10204229" cy="3093154"/>
          </a:xfrm>
          <a:prstGeom prst="rect">
            <a:avLst/>
          </a:prstGeom>
          <a:noFill/>
        </p:spPr>
        <p:txBody>
          <a:bodyPr wrap="square" rtlCol="0">
            <a:spAutoFit/>
          </a:bodyPr>
          <a:lstStyle/>
          <a:p>
            <a:pPr marL="354965" indent="-342900">
              <a:spcBef>
                <a:spcPts val="815"/>
              </a:spcBef>
              <a:buFont typeface="Arial" panose="020B0604020202020204" pitchFamily="34" charset="0"/>
              <a:buChar char="•"/>
              <a:tabLst>
                <a:tab pos="267970" algn="l"/>
                <a:tab pos="269240" algn="l"/>
              </a:tabLst>
            </a:pPr>
            <a:r>
              <a:rPr lang="en-US" sz="2400" spc="-5" dirty="0">
                <a:solidFill>
                  <a:srgbClr val="231F20"/>
                </a:solidFill>
                <a:cs typeface="Arial" panose="020B0604020202020204" pitchFamily="34" charset="0"/>
              </a:rPr>
              <a:t>Provides a Conformity Assessment Body (C3PAO) with a structure to manage their business and improve operations.</a:t>
            </a:r>
          </a:p>
          <a:p>
            <a:pPr marL="285750" marR="0" indent="-285750">
              <a:spcBef>
                <a:spcPts val="1200"/>
              </a:spcBef>
              <a:buFont typeface="Arial" panose="020B0604020202020204" pitchFamily="34" charset="0"/>
              <a:buChar char="•"/>
            </a:pPr>
            <a:r>
              <a:rPr lang="en-US" sz="2400" dirty="0">
                <a:latin typeface="Arial" panose="020B0604020202020204" pitchFamily="34" charset="0"/>
                <a:ea typeface="Times New Roman" panose="02020603050405020304" pitchFamily="18" charset="0"/>
              </a:rPr>
              <a:t>There are 3 types of conformity assessment bodies defined in ISO 17020</a:t>
            </a:r>
          </a:p>
          <a:p>
            <a:pPr marL="914400" lvl="1" indent="-457200">
              <a:spcBef>
                <a:spcPts val="600"/>
              </a:spcBef>
              <a:spcAft>
                <a:spcPts val="600"/>
              </a:spcAft>
              <a:buFont typeface="+mj-lt"/>
              <a:buAutoNum type="arabicPeriod"/>
            </a:pPr>
            <a:r>
              <a:rPr lang="en-US" sz="2400" dirty="0">
                <a:solidFill>
                  <a:srgbClr val="0000FF"/>
                </a:solidFill>
                <a:effectLst/>
                <a:latin typeface="Arial" panose="020B0604020202020204" pitchFamily="34" charset="0"/>
                <a:ea typeface="Times New Roman" panose="02020603050405020304" pitchFamily="18" charset="0"/>
              </a:rPr>
              <a:t>Type A – Third Party Inspection (CMMC assessments)</a:t>
            </a:r>
          </a:p>
          <a:p>
            <a:pPr marL="914400" lvl="1" indent="-457200">
              <a:spcBef>
                <a:spcPts val="600"/>
              </a:spcBef>
              <a:spcAft>
                <a:spcPts val="600"/>
              </a:spcAft>
              <a:buFont typeface="+mj-lt"/>
              <a:buAutoNum type="arabicPeriod"/>
            </a:pPr>
            <a:r>
              <a:rPr lang="en-US" sz="2000" dirty="0">
                <a:effectLst/>
                <a:latin typeface="Arial" panose="020B0604020202020204" pitchFamily="34" charset="0"/>
                <a:ea typeface="Times New Roman" panose="02020603050405020304" pitchFamily="18" charset="0"/>
              </a:rPr>
              <a:t>Type B -  2</a:t>
            </a:r>
            <a:r>
              <a:rPr lang="en-US" sz="2000" baseline="30000" dirty="0">
                <a:effectLst/>
                <a:latin typeface="Arial" panose="020B0604020202020204" pitchFamily="34" charset="0"/>
                <a:ea typeface="Times New Roman" panose="02020603050405020304" pitchFamily="18" charset="0"/>
              </a:rPr>
              <a:t>nd</a:t>
            </a:r>
            <a:r>
              <a:rPr lang="en-US" sz="2000" dirty="0">
                <a:effectLst/>
                <a:latin typeface="Arial" panose="020B0604020202020204" pitchFamily="34" charset="0"/>
                <a:ea typeface="Times New Roman" panose="02020603050405020304" pitchFamily="18" charset="0"/>
              </a:rPr>
              <a:t> Party Inspections by body with vested interest</a:t>
            </a:r>
          </a:p>
          <a:p>
            <a:pPr marL="914400" lvl="1" indent="-457200">
              <a:spcBef>
                <a:spcPts val="600"/>
              </a:spcBef>
              <a:spcAft>
                <a:spcPts val="600"/>
              </a:spcAft>
              <a:buFont typeface="+mj-lt"/>
              <a:buAutoNum type="arabicPeriod"/>
            </a:pPr>
            <a:r>
              <a:rPr lang="en-US" sz="2000" dirty="0">
                <a:latin typeface="Arial" panose="020B0604020202020204" pitchFamily="34" charset="0"/>
                <a:ea typeface="Times New Roman" panose="02020603050405020304" pitchFamily="18" charset="0"/>
              </a:rPr>
              <a:t>Type C -  1</a:t>
            </a:r>
            <a:r>
              <a:rPr lang="en-US" sz="2000" baseline="30000" dirty="0">
                <a:latin typeface="Arial" panose="020B0604020202020204" pitchFamily="34" charset="0"/>
                <a:ea typeface="Times New Roman" panose="02020603050405020304" pitchFamily="18" charset="0"/>
              </a:rPr>
              <a:t>st</a:t>
            </a:r>
            <a:r>
              <a:rPr lang="en-US" sz="2000" dirty="0">
                <a:latin typeface="Arial" panose="020B0604020202020204" pitchFamily="34" charset="0"/>
                <a:ea typeface="Times New Roman" panose="02020603050405020304" pitchFamily="18" charset="0"/>
              </a:rPr>
              <a:t> Party Inspections of parent company</a:t>
            </a:r>
            <a:endParaRPr lang="en-US" sz="2400" dirty="0">
              <a:effectLst/>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63277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E2DF437-8D97-4105-AC7B-B84DC8E93D44}"/>
              </a:ext>
            </a:extLst>
          </p:cNvPr>
          <p:cNvSpPr>
            <a:spLocks noGrp="1"/>
          </p:cNvSpPr>
          <p:nvPr>
            <p:ph type="dt" sz="half" idx="10"/>
          </p:nvPr>
        </p:nvSpPr>
        <p:spPr/>
        <p:txBody>
          <a:bodyPr/>
          <a:lstStyle/>
          <a:p>
            <a:fld id="{0634DF37-00F7-48B8-8E35-ADE8A6FBF5BF}" type="datetime1">
              <a:rPr lang="en-US" smtClean="0"/>
              <a:t>4/1/2026</a:t>
            </a:fld>
            <a:endParaRPr lang="en-US" dirty="0"/>
          </a:p>
        </p:txBody>
      </p:sp>
      <p:sp>
        <p:nvSpPr>
          <p:cNvPr id="5" name="Footer Placeholder 4">
            <a:extLst>
              <a:ext uri="{FF2B5EF4-FFF2-40B4-BE49-F238E27FC236}">
                <a16:creationId xmlns:a16="http://schemas.microsoft.com/office/drawing/2014/main" id="{51387BA9-7895-4A63-A6BE-19BD8E537393}"/>
              </a:ext>
            </a:extLst>
          </p:cNvPr>
          <p:cNvSpPr>
            <a:spLocks noGrp="1"/>
          </p:cNvSpPr>
          <p:nvPr>
            <p:ph type="ftr" sz="quarter" idx="11"/>
          </p:nvPr>
        </p:nvSpPr>
        <p:spPr/>
        <p:txBody>
          <a:bodyPr/>
          <a:lstStyle/>
          <a:p>
            <a:r>
              <a:rPr lang="en-US"/>
              <a:t>Continuous Process Improvement Systems                   ISO17020:2012</a:t>
            </a:r>
            <a:endParaRPr lang="en-US" dirty="0"/>
          </a:p>
        </p:txBody>
      </p:sp>
      <p:sp>
        <p:nvSpPr>
          <p:cNvPr id="6" name="Slide Number Placeholder 5">
            <a:extLst>
              <a:ext uri="{FF2B5EF4-FFF2-40B4-BE49-F238E27FC236}">
                <a16:creationId xmlns:a16="http://schemas.microsoft.com/office/drawing/2014/main" id="{74321332-26AB-41E3-B591-C2A192E58BAD}"/>
              </a:ext>
            </a:extLst>
          </p:cNvPr>
          <p:cNvSpPr>
            <a:spLocks noGrp="1"/>
          </p:cNvSpPr>
          <p:nvPr>
            <p:ph type="sldNum" sz="quarter" idx="12"/>
          </p:nvPr>
        </p:nvSpPr>
        <p:spPr/>
        <p:txBody>
          <a:bodyPr/>
          <a:lstStyle/>
          <a:p>
            <a:fld id="{1047253C-4385-4B89-A665-59309EC83C22}" type="slidenum">
              <a:rPr lang="en-US" smtClean="0"/>
              <a:t>9</a:t>
            </a:fld>
            <a:endParaRPr lang="en-US"/>
          </a:p>
        </p:txBody>
      </p:sp>
      <p:sp>
        <p:nvSpPr>
          <p:cNvPr id="9" name="Title 1">
            <a:extLst>
              <a:ext uri="{FF2B5EF4-FFF2-40B4-BE49-F238E27FC236}">
                <a16:creationId xmlns:a16="http://schemas.microsoft.com/office/drawing/2014/main" id="{E6ABB1F1-0131-4BBD-8D8B-E5032532A698}"/>
              </a:ext>
            </a:extLst>
          </p:cNvPr>
          <p:cNvSpPr>
            <a:spLocks noGrp="1"/>
          </p:cNvSpPr>
          <p:nvPr>
            <p:ph type="title"/>
          </p:nvPr>
        </p:nvSpPr>
        <p:spPr>
          <a:xfrm>
            <a:off x="677332" y="208548"/>
            <a:ext cx="9156477" cy="673768"/>
          </a:xfrm>
        </p:spPr>
        <p:txBody>
          <a:bodyPr>
            <a:normAutofit/>
          </a:bodyPr>
          <a:lstStyle/>
          <a:p>
            <a:pPr algn="ctr"/>
            <a:r>
              <a:rPr lang="en-US" i="1" dirty="0"/>
              <a:t>Type A Requirements</a:t>
            </a:r>
          </a:p>
        </p:txBody>
      </p:sp>
      <p:sp>
        <p:nvSpPr>
          <p:cNvPr id="3" name="TextBox 2">
            <a:extLst>
              <a:ext uri="{FF2B5EF4-FFF2-40B4-BE49-F238E27FC236}">
                <a16:creationId xmlns:a16="http://schemas.microsoft.com/office/drawing/2014/main" id="{0CE29BA0-0457-4C0E-A02B-472084C4531B}"/>
              </a:ext>
            </a:extLst>
          </p:cNvPr>
          <p:cNvSpPr txBox="1"/>
          <p:nvPr/>
        </p:nvSpPr>
        <p:spPr>
          <a:xfrm>
            <a:off x="677333" y="1047779"/>
            <a:ext cx="9285274" cy="3016210"/>
          </a:xfrm>
          <a:prstGeom prst="rect">
            <a:avLst/>
          </a:prstGeom>
          <a:noFill/>
        </p:spPr>
        <p:txBody>
          <a:bodyPr wrap="square" rtlCol="0">
            <a:spAutoFit/>
          </a:bodyPr>
          <a:lstStyle/>
          <a:p>
            <a:pPr marL="0" lvl="1">
              <a:spcBef>
                <a:spcPts val="1200"/>
              </a:spcBef>
            </a:pPr>
            <a:r>
              <a:rPr lang="en-US" sz="2400" b="1" dirty="0"/>
              <a:t>A.1	Requirements for inspection bodies </a:t>
            </a:r>
          </a:p>
          <a:p>
            <a:pPr marL="0" lvl="1">
              <a:spcBef>
                <a:spcPts val="1200"/>
              </a:spcBef>
            </a:pPr>
            <a:r>
              <a:rPr lang="en-US" sz="2400" dirty="0"/>
              <a:t>The inspection body type is defined in paragraph 4.1.6 a):  </a:t>
            </a:r>
            <a:r>
              <a:rPr lang="en-US" sz="2400" spc="-5" dirty="0">
                <a:effectLst/>
                <a:ea typeface="Arial" panose="020B0604020202020204" pitchFamily="34" charset="0"/>
              </a:rPr>
              <a:t>An inspection body providing third party inspections shall meet the type A requirements of Clause A.1</a:t>
            </a:r>
            <a:r>
              <a:rPr lang="en-US" sz="2400" spc="5" dirty="0">
                <a:effectLst/>
                <a:ea typeface="Arial" panose="020B0604020202020204" pitchFamily="34" charset="0"/>
              </a:rPr>
              <a:t> </a:t>
            </a:r>
            <a:r>
              <a:rPr lang="en-US" sz="2400" spc="-5" dirty="0">
                <a:effectLst/>
                <a:ea typeface="Arial" panose="020B0604020202020204" pitchFamily="34" charset="0"/>
              </a:rPr>
              <a:t>(third</a:t>
            </a:r>
            <a:r>
              <a:rPr lang="en-US" sz="2400" spc="-10" dirty="0">
                <a:effectLst/>
                <a:ea typeface="Arial" panose="020B0604020202020204" pitchFamily="34" charset="0"/>
              </a:rPr>
              <a:t> </a:t>
            </a:r>
            <a:r>
              <a:rPr lang="en-US" sz="2400" spc="-5" dirty="0">
                <a:effectLst/>
                <a:ea typeface="Arial" panose="020B0604020202020204" pitchFamily="34" charset="0"/>
              </a:rPr>
              <a:t>party</a:t>
            </a:r>
            <a:r>
              <a:rPr lang="en-US" sz="2400" spc="-10" dirty="0">
                <a:effectLst/>
                <a:ea typeface="Arial" panose="020B0604020202020204" pitchFamily="34" charset="0"/>
              </a:rPr>
              <a:t> </a:t>
            </a:r>
            <a:r>
              <a:rPr lang="en-US" sz="2400" spc="-5" dirty="0">
                <a:effectLst/>
                <a:ea typeface="Arial" panose="020B0604020202020204" pitchFamily="34" charset="0"/>
              </a:rPr>
              <a:t>inspection body).</a:t>
            </a:r>
          </a:p>
          <a:p>
            <a:pPr marL="0" lvl="1">
              <a:spcBef>
                <a:spcPts val="1200"/>
              </a:spcBef>
            </a:pPr>
            <a:r>
              <a:rPr lang="en-US" sz="2400" dirty="0"/>
              <a:t>a)	The inspection body </a:t>
            </a:r>
            <a:r>
              <a:rPr lang="en-US" sz="2400" dirty="0">
                <a:solidFill>
                  <a:srgbClr val="FF0000"/>
                </a:solidFill>
              </a:rPr>
              <a:t>shall be independent of the parties </a:t>
            </a:r>
            <a:r>
              <a:rPr lang="en-US" sz="2400" dirty="0"/>
              <a:t>involved.</a:t>
            </a:r>
          </a:p>
          <a:p>
            <a:pPr lvl="1">
              <a:spcBef>
                <a:spcPts val="1200"/>
              </a:spcBef>
            </a:pPr>
            <a:endParaRPr lang="en-US" sz="1600" dirty="0"/>
          </a:p>
        </p:txBody>
      </p:sp>
    </p:spTree>
    <p:extLst>
      <p:ext uri="{BB962C8B-B14F-4D97-AF65-F5344CB8AC3E}">
        <p14:creationId xmlns:p14="http://schemas.microsoft.com/office/powerpoint/2010/main" val="2359216000"/>
      </p:ext>
    </p:extLst>
  </p:cSld>
  <p:clrMapOvr>
    <a:masterClrMapping/>
  </p:clrMapOvr>
</p:sld>
</file>

<file path=ppt/theme/theme1.xml><?xml version="1.0" encoding="utf-8"?>
<a:theme xmlns:a="http://schemas.openxmlformats.org/drawingml/2006/main" name="Cpisys">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pisys" id="{B148059B-3E85-4AED-AD55-4C4A74D7D8D3}" vid="{8190A589-4157-4FBC-A665-C0E6F1B64C9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b262362-dfc5-42d8-bfbf-4d8fc6168207">
      <Terms xmlns="http://schemas.microsoft.com/office/infopath/2007/PartnerControls"/>
    </lcf76f155ced4ddcb4097134ff3c332f>
    <TaxCatchAll xmlns="cc0734e2-f969-4e8d-a4a1-54875f4561a1"/>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F458511AA2CCF49963C3C13DBFB2451" ma:contentTypeVersion="12" ma:contentTypeDescription="Create a new document." ma:contentTypeScope="" ma:versionID="258bc1df933443d4075e45e483c77cd6">
  <xsd:schema xmlns:xsd="http://www.w3.org/2001/XMLSchema" xmlns:xs="http://www.w3.org/2001/XMLSchema" xmlns:p="http://schemas.microsoft.com/office/2006/metadata/properties" xmlns:ns2="eb262362-dfc5-42d8-bfbf-4d8fc6168207" xmlns:ns3="cc0734e2-f969-4e8d-a4a1-54875f4561a1" targetNamespace="http://schemas.microsoft.com/office/2006/metadata/properties" ma:root="true" ma:fieldsID="16d82525428925292b85574e97f11e83" ns2:_="" ns3:_="">
    <xsd:import namespace="eb262362-dfc5-42d8-bfbf-4d8fc6168207"/>
    <xsd:import namespace="cc0734e2-f969-4e8d-a4a1-54875f4561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262362-dfc5-42d8-bfbf-4d8fc61682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8ba7a0e-78cf-4717-b5c1-356f50c3db1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0734e2-f969-4e8d-a4a1-54875f4561a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da374ab-0ae2-47be-a363-cbf475cdc684}" ma:internalName="TaxCatchAll" ma:showField="CatchAllData" ma:web="cc0734e2-f969-4e8d-a4a1-54875f4561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CA7DE9-5C12-4360-A446-438D18FD357C}">
  <ds:schemaRefs>
    <ds:schemaRef ds:uri="http://purl.org/dc/elements/1.1/"/>
    <ds:schemaRef ds:uri="cc0734e2-f969-4e8d-a4a1-54875f4561a1"/>
    <ds:schemaRef ds:uri="http://schemas.microsoft.com/office/2006/documentManagement/types"/>
    <ds:schemaRef ds:uri="http://purl.org/dc/dcmitype/"/>
    <ds:schemaRef ds:uri="http://www.w3.org/XML/1998/namespace"/>
    <ds:schemaRef ds:uri="eb262362-dfc5-42d8-bfbf-4d8fc6168207"/>
    <ds:schemaRef ds:uri="http://schemas.openxmlformats.org/package/2006/metadata/core-properties"/>
    <ds:schemaRef ds:uri="http://schemas.microsoft.com/office/2006/metadata/properti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F38452B7-F188-4C16-839F-47182C442CC7}">
  <ds:schemaRefs>
    <ds:schemaRef ds:uri="http://schemas.microsoft.com/sharepoint/v3/contenttype/forms"/>
  </ds:schemaRefs>
</ds:datastoreItem>
</file>

<file path=customXml/itemProps3.xml><?xml version="1.0" encoding="utf-8"?>
<ds:datastoreItem xmlns:ds="http://schemas.openxmlformats.org/officeDocument/2006/customXml" ds:itemID="{CD4FCF2E-2D3A-4774-81F8-2C101CE54F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262362-dfc5-42d8-bfbf-4d8fc6168207"/>
    <ds:schemaRef ds:uri="cc0734e2-f969-4e8d-a4a1-54875f4561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Cpisys</Template>
  <TotalTime>2436</TotalTime>
  <Words>2254</Words>
  <Application>Microsoft Office PowerPoint</Application>
  <PresentationFormat>Widescreen</PresentationFormat>
  <Paragraphs>232</Paragraphs>
  <Slides>22</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Times New Roman</vt:lpstr>
      <vt:lpstr>Wingdings</vt:lpstr>
      <vt:lpstr>Wingdings 3</vt:lpstr>
      <vt:lpstr>Cpisys</vt:lpstr>
      <vt:lpstr>ISO 17020:2012 Management Systems for CMMC Certification Bodies</vt:lpstr>
      <vt:lpstr>Basic Overview of ISO 17020  “Note:  Substitute Inspection with Assessment to facilitate a better understanding of the Standard” </vt:lpstr>
      <vt:lpstr>Why ISO 17020?</vt:lpstr>
      <vt:lpstr>ISO 17020 - What is it?</vt:lpstr>
      <vt:lpstr>ISO 17020 - What is it?</vt:lpstr>
      <vt:lpstr>Operations Management System</vt:lpstr>
      <vt:lpstr>Independence requirements for inspection bodies   ISO 17020 Standard Annex A Type A, Type C Inspection Bodies </vt:lpstr>
      <vt:lpstr>Type A Requirements</vt:lpstr>
      <vt:lpstr>Type A Requirements</vt:lpstr>
      <vt:lpstr>Type A Requirements</vt:lpstr>
      <vt:lpstr>Type A Requirements</vt:lpstr>
      <vt:lpstr>Type C Requirements (ISO 17020)</vt:lpstr>
      <vt:lpstr>  ISO 17020:2012  Two Document System Contains all Accreditation Requirement</vt:lpstr>
      <vt:lpstr>PowerPoint Presentation</vt:lpstr>
      <vt:lpstr>  C3PAO Requirement Documents</vt:lpstr>
      <vt:lpstr>  C3PAO Requirement Documents</vt:lpstr>
      <vt:lpstr>Two Document Integrated Management System</vt:lpstr>
      <vt:lpstr>Management System Manual (IMS) Format</vt:lpstr>
      <vt:lpstr>PowerPoint Presentation</vt:lpstr>
      <vt:lpstr>Accreditation Process</vt:lpstr>
      <vt:lpstr>Accreditation Process</vt:lpstr>
      <vt:lpstr>PowerPoint Presentation</vt:lpstr>
    </vt:vector>
  </TitlesOfParts>
  <Company>CPISYS.com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ISO 17020:2012 Management Systems for CMMC Certification Bodies</dc:title>
  <dc:creator>Victoria Delaney</dc:creator>
  <cp:lastModifiedBy>Victoria Delaney</cp:lastModifiedBy>
  <cp:revision>26</cp:revision>
  <dcterms:created xsi:type="dcterms:W3CDTF">2021-07-29T17:15:47Z</dcterms:created>
  <dcterms:modified xsi:type="dcterms:W3CDTF">2026-04-01T16:26:27Z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0x0101000F458511AA2CCF49963C3C13DBFB2451</vt:lpwstr>
  </property>
  <property fmtid="{D5CDD505-2E9C-101B-9397-08002B2CF9AE}" pid="3" name="MediaServiceImageTags">
    <vt:lpwstr/>
  </property>
</Properties>
</file>